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56" r:id="rId2"/>
    <p:sldId id="259" r:id="rId3"/>
    <p:sldId id="260" r:id="rId4"/>
    <p:sldId id="269" r:id="rId5"/>
    <p:sldId id="270" r:id="rId6"/>
    <p:sldId id="263"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14E"/>
    <a:srgbClr val="385A42"/>
    <a:srgbClr val="395B43"/>
    <a:srgbClr val="CCDB3B"/>
    <a:srgbClr val="77C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2" autoAdjust="0"/>
    <p:restoredTop sz="94696"/>
  </p:normalViewPr>
  <p:slideViewPr>
    <p:cSldViewPr snapToGrid="0" snapToObjects="1">
      <p:cViewPr varScale="1">
        <p:scale>
          <a:sx n="38" d="100"/>
          <a:sy n="38" d="100"/>
        </p:scale>
        <p:origin x="917" y="67"/>
      </p:cViewPr>
      <p:guideLst/>
    </p:cSldViewPr>
  </p:slideViewPr>
  <p:notesTextViewPr>
    <p:cViewPr>
      <p:scale>
        <a:sx n="1" d="1"/>
        <a:sy n="1" d="1"/>
      </p:scale>
      <p:origin x="0" y="0"/>
    </p:cViewPr>
  </p:notesTextViewPr>
  <p:notesViewPr>
    <p:cSldViewPr snapToGrid="0" snapToObjects="1" showGuide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LSON ANDRES CAMACHO SANCHEZ" userId="aac8db22-872c-4ce9-bcc2-5f2aac258b78" providerId="ADAL" clId="{DC56C071-BE8F-4B86-899E-D2E71495ED00}"/>
    <pc:docChg chg="undo custSel delSld modSld">
      <pc:chgData name="NELSON ANDRES CAMACHO SANCHEZ" userId="aac8db22-872c-4ce9-bcc2-5f2aac258b78" providerId="ADAL" clId="{DC56C071-BE8F-4B86-899E-D2E71495ED00}" dt="2025-03-12T21:56:28.526" v="121" actId="47"/>
      <pc:docMkLst>
        <pc:docMk/>
      </pc:docMkLst>
      <pc:sldChg chg="modSp mod">
        <pc:chgData name="NELSON ANDRES CAMACHO SANCHEZ" userId="aac8db22-872c-4ce9-bcc2-5f2aac258b78" providerId="ADAL" clId="{DC56C071-BE8F-4B86-899E-D2E71495ED00}" dt="2025-03-12T21:53:01.712" v="26" actId="20577"/>
        <pc:sldMkLst>
          <pc:docMk/>
          <pc:sldMk cId="0" sldId="256"/>
        </pc:sldMkLst>
        <pc:spChg chg="mod">
          <ac:chgData name="NELSON ANDRES CAMACHO SANCHEZ" userId="aac8db22-872c-4ce9-bcc2-5f2aac258b78" providerId="ADAL" clId="{DC56C071-BE8F-4B86-899E-D2E71495ED00}" dt="2025-03-12T21:53:01.712" v="26" actId="20577"/>
          <ac:spMkLst>
            <pc:docMk/>
            <pc:sldMk cId="0" sldId="256"/>
            <ac:spMk id="53" creationId="{00000000-0000-0000-0000-000000000000}"/>
          </ac:spMkLst>
        </pc:spChg>
      </pc:sldChg>
      <pc:sldChg chg="delSp modSp mod">
        <pc:chgData name="NELSON ANDRES CAMACHO SANCHEZ" userId="aac8db22-872c-4ce9-bcc2-5f2aac258b78" providerId="ADAL" clId="{DC56C071-BE8F-4B86-899E-D2E71495ED00}" dt="2025-03-12T21:53:29.661" v="30" actId="478"/>
        <pc:sldMkLst>
          <pc:docMk/>
          <pc:sldMk cId="0" sldId="260"/>
        </pc:sldMkLst>
        <pc:spChg chg="mod">
          <ac:chgData name="NELSON ANDRES CAMACHO SANCHEZ" userId="aac8db22-872c-4ce9-bcc2-5f2aac258b78" providerId="ADAL" clId="{DC56C071-BE8F-4B86-899E-D2E71495ED00}" dt="2025-03-12T21:53:21.808" v="29" actId="1076"/>
          <ac:spMkLst>
            <pc:docMk/>
            <pc:sldMk cId="0" sldId="260"/>
            <ac:spMk id="69" creationId="{00000000-0000-0000-0000-000000000000}"/>
          </ac:spMkLst>
        </pc:spChg>
        <pc:picChg chg="del">
          <ac:chgData name="NELSON ANDRES CAMACHO SANCHEZ" userId="aac8db22-872c-4ce9-bcc2-5f2aac258b78" providerId="ADAL" clId="{DC56C071-BE8F-4B86-899E-D2E71495ED00}" dt="2025-03-12T21:53:29.661" v="30" actId="478"/>
          <ac:picMkLst>
            <pc:docMk/>
            <pc:sldMk cId="0" sldId="260"/>
            <ac:picMk id="3" creationId="{D7CB4623-19E4-8B8D-2188-AA6E99E73997}"/>
          </ac:picMkLst>
        </pc:picChg>
      </pc:sldChg>
      <pc:sldChg chg="modSp del mod">
        <pc:chgData name="NELSON ANDRES CAMACHO SANCHEZ" userId="aac8db22-872c-4ce9-bcc2-5f2aac258b78" providerId="ADAL" clId="{DC56C071-BE8F-4B86-899E-D2E71495ED00}" dt="2025-03-12T21:56:28.526" v="121" actId="47"/>
        <pc:sldMkLst>
          <pc:docMk/>
          <pc:sldMk cId="102165378" sldId="267"/>
        </pc:sldMkLst>
        <pc:spChg chg="mod">
          <ac:chgData name="NELSON ANDRES CAMACHO SANCHEZ" userId="aac8db22-872c-4ce9-bcc2-5f2aac258b78" providerId="ADAL" clId="{DC56C071-BE8F-4B86-899E-D2E71495ED00}" dt="2025-03-12T21:55:00.805" v="117" actId="20577"/>
          <ac:spMkLst>
            <pc:docMk/>
            <pc:sldMk cId="102165378" sldId="267"/>
            <ac:spMk id="69" creationId="{00000000-0000-0000-0000-000000000000}"/>
          </ac:spMkLst>
        </pc:spChg>
      </pc:sldChg>
      <pc:sldChg chg="delSp modSp del mod">
        <pc:chgData name="NELSON ANDRES CAMACHO SANCHEZ" userId="aac8db22-872c-4ce9-bcc2-5f2aac258b78" providerId="ADAL" clId="{DC56C071-BE8F-4B86-899E-D2E71495ED00}" dt="2025-03-12T21:55:55.776" v="120" actId="47"/>
        <pc:sldMkLst>
          <pc:docMk/>
          <pc:sldMk cId="461469568" sldId="268"/>
        </pc:sldMkLst>
        <pc:spChg chg="del">
          <ac:chgData name="NELSON ANDRES CAMACHO SANCHEZ" userId="aac8db22-872c-4ce9-bcc2-5f2aac258b78" providerId="ADAL" clId="{DC56C071-BE8F-4B86-899E-D2E71495ED00}" dt="2025-03-12T21:55:30.432" v="119" actId="478"/>
          <ac:spMkLst>
            <pc:docMk/>
            <pc:sldMk cId="461469568" sldId="268"/>
            <ac:spMk id="11" creationId="{FB583681-9F80-3EB5-3B44-A400B45EFA00}"/>
          </ac:spMkLst>
        </pc:spChg>
        <pc:graphicFrameChg chg="modGraphic">
          <ac:chgData name="NELSON ANDRES CAMACHO SANCHEZ" userId="aac8db22-872c-4ce9-bcc2-5f2aac258b78" providerId="ADAL" clId="{DC56C071-BE8F-4B86-899E-D2E71495ED00}" dt="2025-03-12T21:55:21.613" v="118" actId="20577"/>
          <ac:graphicFrameMkLst>
            <pc:docMk/>
            <pc:sldMk cId="461469568" sldId="268"/>
            <ac:graphicFrameMk id="10" creationId="{79B9DCE3-AA01-F4FE-D07C-4A8A24959B2B}"/>
          </ac:graphicFrameMkLst>
        </pc:graphicFrameChg>
      </pc:sldChg>
      <pc:sldChg chg="delSp modSp mod">
        <pc:chgData name="NELSON ANDRES CAMACHO SANCHEZ" userId="aac8db22-872c-4ce9-bcc2-5f2aac258b78" providerId="ADAL" clId="{DC56C071-BE8F-4B86-899E-D2E71495ED00}" dt="2025-03-12T21:54:00.106" v="41" actId="478"/>
        <pc:sldMkLst>
          <pc:docMk/>
          <pc:sldMk cId="598935484" sldId="269"/>
        </pc:sldMkLst>
        <pc:spChg chg="mod">
          <ac:chgData name="NELSON ANDRES CAMACHO SANCHEZ" userId="aac8db22-872c-4ce9-bcc2-5f2aac258b78" providerId="ADAL" clId="{DC56C071-BE8F-4B86-899E-D2E71495ED00}" dt="2025-03-12T21:53:56.965" v="40" actId="20577"/>
          <ac:spMkLst>
            <pc:docMk/>
            <pc:sldMk cId="598935484" sldId="269"/>
            <ac:spMk id="2" creationId="{60C229EF-ACCA-C6C9-03FC-F3960BA8513D}"/>
          </ac:spMkLst>
        </pc:spChg>
        <pc:spChg chg="mod">
          <ac:chgData name="NELSON ANDRES CAMACHO SANCHEZ" userId="aac8db22-872c-4ce9-bcc2-5f2aac258b78" providerId="ADAL" clId="{DC56C071-BE8F-4B86-899E-D2E71495ED00}" dt="2025-03-12T21:53:41.341" v="32" actId="1076"/>
          <ac:spMkLst>
            <pc:docMk/>
            <pc:sldMk cId="598935484" sldId="269"/>
            <ac:spMk id="69" creationId="{00000000-0000-0000-0000-000000000000}"/>
          </ac:spMkLst>
        </pc:spChg>
        <pc:picChg chg="del">
          <ac:chgData name="NELSON ANDRES CAMACHO SANCHEZ" userId="aac8db22-872c-4ce9-bcc2-5f2aac258b78" providerId="ADAL" clId="{DC56C071-BE8F-4B86-899E-D2E71495ED00}" dt="2025-03-12T21:54:00.106" v="41" actId="478"/>
          <ac:picMkLst>
            <pc:docMk/>
            <pc:sldMk cId="598935484" sldId="269"/>
            <ac:picMk id="3" creationId="{D7CB4623-19E4-8B8D-2188-AA6E99E73997}"/>
          </ac:picMkLst>
        </pc:picChg>
      </pc:sldChg>
      <pc:sldChg chg="addSp delSp modSp mod">
        <pc:chgData name="NELSON ANDRES CAMACHO SANCHEZ" userId="aac8db22-872c-4ce9-bcc2-5f2aac258b78" providerId="ADAL" clId="{DC56C071-BE8F-4B86-899E-D2E71495ED00}" dt="2025-03-12T21:54:53.072" v="114" actId="20577"/>
        <pc:sldMkLst>
          <pc:docMk/>
          <pc:sldMk cId="1998937513" sldId="270"/>
        </pc:sldMkLst>
        <pc:spChg chg="mod">
          <ac:chgData name="NELSON ANDRES CAMACHO SANCHEZ" userId="aac8db22-872c-4ce9-bcc2-5f2aac258b78" providerId="ADAL" clId="{DC56C071-BE8F-4B86-899E-D2E71495ED00}" dt="2025-03-12T21:54:30.336" v="86" actId="20577"/>
          <ac:spMkLst>
            <pc:docMk/>
            <pc:sldMk cId="1998937513" sldId="270"/>
            <ac:spMk id="2" creationId="{60C229EF-ACCA-C6C9-03FC-F3960BA8513D}"/>
          </ac:spMkLst>
        </pc:spChg>
        <pc:spChg chg="mod">
          <ac:chgData name="NELSON ANDRES CAMACHO SANCHEZ" userId="aac8db22-872c-4ce9-bcc2-5f2aac258b78" providerId="ADAL" clId="{DC56C071-BE8F-4B86-899E-D2E71495ED00}" dt="2025-03-12T21:54:53.072" v="114" actId="20577"/>
          <ac:spMkLst>
            <pc:docMk/>
            <pc:sldMk cId="1998937513" sldId="270"/>
            <ac:spMk id="36" creationId="{9DE3FB58-0B4F-5DBB-EDE3-233B9F2F9C25}"/>
          </ac:spMkLst>
        </pc:spChg>
        <pc:spChg chg="mod">
          <ac:chgData name="NELSON ANDRES CAMACHO SANCHEZ" userId="aac8db22-872c-4ce9-bcc2-5f2aac258b78" providerId="ADAL" clId="{DC56C071-BE8F-4B86-899E-D2E71495ED00}" dt="2025-03-12T21:54:11.837" v="43" actId="1076"/>
          <ac:spMkLst>
            <pc:docMk/>
            <pc:sldMk cId="1998937513" sldId="270"/>
            <ac:spMk id="69" creationId="{00000000-0000-0000-0000-000000000000}"/>
          </ac:spMkLst>
        </pc:spChg>
        <pc:picChg chg="add del">
          <ac:chgData name="NELSON ANDRES CAMACHO SANCHEZ" userId="aac8db22-872c-4ce9-bcc2-5f2aac258b78" providerId="ADAL" clId="{DC56C071-BE8F-4B86-899E-D2E71495ED00}" dt="2025-03-12T21:54:40.784" v="89" actId="478"/>
          <ac:picMkLst>
            <pc:docMk/>
            <pc:sldMk cId="1998937513" sldId="270"/>
            <ac:picMk id="3" creationId="{D7CB4623-19E4-8B8D-2188-AA6E99E73997}"/>
          </ac:picMkLst>
        </pc:picChg>
        <pc:cxnChg chg="mod">
          <ac:chgData name="NELSON ANDRES CAMACHO SANCHEZ" userId="aac8db22-872c-4ce9-bcc2-5f2aac258b78" providerId="ADAL" clId="{DC56C071-BE8F-4B86-899E-D2E71495ED00}" dt="2025-03-12T21:54:40.784" v="89" actId="478"/>
          <ac:cxnSpMkLst>
            <pc:docMk/>
            <pc:sldMk cId="1998937513" sldId="270"/>
            <ac:cxnSpMk id="32" creationId="{A19C21CE-AF3B-4BEF-E21A-1B2CCA5B5B3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BCFE4D3-01FD-4FC0-A198-13179A05CB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D869CA6B-5E1A-4763-B321-158C9CCE71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F77415-0372-4F35-90EF-3353E582B4F6}" type="datetimeFigureOut">
              <a:rPr lang="es-CO" smtClean="0"/>
              <a:t>12/03/2025</a:t>
            </a:fld>
            <a:endParaRPr lang="es-CO"/>
          </a:p>
        </p:txBody>
      </p:sp>
      <p:sp>
        <p:nvSpPr>
          <p:cNvPr id="4" name="Marcador de pie de página 3">
            <a:extLst>
              <a:ext uri="{FF2B5EF4-FFF2-40B4-BE49-F238E27FC236}">
                <a16:creationId xmlns:a16="http://schemas.microsoft.com/office/drawing/2014/main" id="{1ADEC96D-4A58-44A6-A359-081A0BE33A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8E9D9237-A756-4411-89A9-E11B6B3D1F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F4D49-C18F-4C07-8301-484725ADDB20}" type="slidenum">
              <a:rPr lang="es-CO" smtClean="0"/>
              <a:t>‹Nº›</a:t>
            </a:fld>
            <a:endParaRPr lang="es-CO"/>
          </a:p>
        </p:txBody>
      </p:sp>
    </p:spTree>
    <p:extLst>
      <p:ext uri="{BB962C8B-B14F-4D97-AF65-F5344CB8AC3E}">
        <p14:creationId xmlns:p14="http://schemas.microsoft.com/office/powerpoint/2010/main" val="2208260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copy">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Subtitle copy 2">
    <p:spTree>
      <p:nvGrpSpPr>
        <p:cNvPr id="1" name=""/>
        <p:cNvGrpSpPr/>
        <p:nvPr/>
      </p:nvGrpSpPr>
      <p:grpSpPr>
        <a:xfrm>
          <a:off x="0" y="0"/>
          <a:ext cx="0" cy="0"/>
          <a:chOff x="0" y="0"/>
          <a:chExt cx="0" cy="0"/>
        </a:xfrm>
      </p:grpSpPr>
      <p:pic>
        <p:nvPicPr>
          <p:cNvPr id="35" name="previsora_marzo_digital_plantillasPPT-02.png" descr="previsora_marzo_digital_plantillasPPT-02.png"/>
          <p:cNvPicPr>
            <a:picLocks noChangeAspect="1"/>
          </p:cNvPicPr>
          <p:nvPr/>
        </p:nvPicPr>
        <p:blipFill>
          <a:blip r:embed="rId2"/>
          <a:stretch>
            <a:fillRect/>
          </a:stretch>
        </p:blipFill>
        <p:spPr>
          <a:xfrm>
            <a:off x="5415" y="0"/>
            <a:ext cx="24373170" cy="13716000"/>
          </a:xfrm>
          <a:prstGeom prst="rect">
            <a:avLst/>
          </a:prstGeom>
          <a:ln w="12700">
            <a:miter lim="400000"/>
          </a:ln>
        </p:spPr>
      </p:pic>
      <p:sp>
        <p:nvSpPr>
          <p:cNvPr id="36" name="Slide Number"/>
          <p:cNvSpPr txBox="1">
            <a:spLocks noGrp="1"/>
          </p:cNvSpPr>
          <p:nvPr>
            <p:ph type="sldNum" sz="quarter" idx="2"/>
          </p:nvPr>
        </p:nvSpPr>
        <p:spPr>
          <a:xfrm>
            <a:off x="649461" y="12930187"/>
            <a:ext cx="510828" cy="485776"/>
          </a:xfrm>
          <a:prstGeom prst="rect">
            <a:avLst/>
          </a:prstGeom>
        </p:spPr>
        <p:txBody>
          <a:bodyPr/>
          <a:lstStyle>
            <a:lvl1pPr>
              <a:defRPr>
                <a:solidFill>
                  <a:srgbClr val="75C044"/>
                </a:solidFill>
                <a:latin typeface="Verdana"/>
                <a:ea typeface="Verdana"/>
                <a:cs typeface="Verdana"/>
                <a:sym typeface="Verdana"/>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copy 3">
    <p:spTree>
      <p:nvGrpSpPr>
        <p:cNvPr id="1" name=""/>
        <p:cNvGrpSpPr/>
        <p:nvPr/>
      </p:nvGrpSpPr>
      <p:grpSpPr>
        <a:xfrm>
          <a:off x="0" y="0"/>
          <a:ext cx="0" cy="0"/>
          <a:chOff x="0" y="0"/>
          <a:chExt cx="0" cy="0"/>
        </a:xfrm>
      </p:grpSpPr>
      <p:pic>
        <p:nvPicPr>
          <p:cNvPr id="43" name="previsora_marzo_digital_plantillasPPT-03.png" descr="previsora_marzo_digital_plantillasPPT-03.png"/>
          <p:cNvPicPr>
            <a:picLocks noChangeAspect="1"/>
          </p:cNvPicPr>
          <p:nvPr/>
        </p:nvPicPr>
        <p:blipFill>
          <a:blip r:embed="rId2"/>
          <a:stretch>
            <a:fillRect/>
          </a:stretch>
        </p:blipFill>
        <p:spPr>
          <a:xfrm>
            <a:off x="5415" y="0"/>
            <a:ext cx="24373170" cy="13716000"/>
          </a:xfrm>
          <a:prstGeom prst="rect">
            <a:avLst/>
          </a:prstGeom>
          <a:ln w="12700">
            <a:miter lim="400000"/>
          </a:ln>
        </p:spPr>
      </p:pic>
      <p:sp>
        <p:nvSpPr>
          <p:cNvPr id="4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revisora_marzo_digital_plantillasPPT-05.png" descr="previsora_marzo_digital_plantillasPPT-0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9" y="0"/>
            <a:ext cx="24379262" cy="13716000"/>
          </a:xfrm>
          <a:prstGeom prst="rect">
            <a:avLst/>
          </a:prstGeom>
          <a:ln w="12700">
            <a:miter lim="400000"/>
          </a:ln>
        </p:spPr>
      </p:pic>
      <p:sp>
        <p:nvSpPr>
          <p:cNvPr id="3" name="Title Text"/>
          <p:cNvSpPr txBox="1">
            <a:spLocks noGrp="1"/>
          </p:cNvSpPr>
          <p:nvPr>
            <p:ph type="title"/>
          </p:nvPr>
        </p:nvSpPr>
        <p:spPr>
          <a:xfrm>
            <a:off x="4833937" y="2303859"/>
            <a:ext cx="14716126" cy="4643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normAutofit/>
          </a:bodyPr>
          <a:lstStyle/>
          <a:p>
            <a:r>
              <a:t>Title Text</a:t>
            </a:r>
          </a:p>
        </p:txBody>
      </p:sp>
      <p:sp>
        <p:nvSpPr>
          <p:cNvPr id="4" name="Body Level One…"/>
          <p:cNvSpPr txBox="1">
            <a:spLocks noGrp="1"/>
          </p:cNvSpPr>
          <p:nvPr>
            <p:ph type="body" idx="1"/>
          </p:nvPr>
        </p:nvSpPr>
        <p:spPr>
          <a:xfrm>
            <a:off x="4833937" y="7090171"/>
            <a:ext cx="14716126" cy="15894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Thin"/>
                <a:ea typeface="Helvetica Neue Thin"/>
                <a:cs typeface="Helvetica Neue Thin"/>
                <a:sym typeface="Helvetica Neue Thin"/>
              </a:defRPr>
            </a:lvl1pPr>
          </a:lstStyle>
          <a:p>
            <a:fld id="{86CB4B4D-7CA3-9044-876B-883B54F8677D}" type="slidenum">
              <a:t>‹Nº›</a:t>
            </a:fld>
            <a:endParaRPr/>
          </a:p>
        </p:txBody>
      </p:sp>
      <p:sp>
        <p:nvSpPr>
          <p:cNvPr id="7" name="CuadroTexto 6">
            <a:extLst>
              <a:ext uri="{FF2B5EF4-FFF2-40B4-BE49-F238E27FC236}">
                <a16:creationId xmlns:a16="http://schemas.microsoft.com/office/drawing/2014/main" id="{A698FA8C-F149-A59D-AA59-9AB43AFD4EBF}"/>
              </a:ext>
            </a:extLst>
          </p:cNvPr>
          <p:cNvSpPr txBox="1"/>
          <p:nvPr userDrawn="1">
            <p:extLst>
              <p:ext uri="{1162E1C5-73C7-4A58-AE30-91384D911F3F}">
                <p184:classification xmlns:p184="http://schemas.microsoft.com/office/powerpoint/2018/4/main" val="ftr"/>
              </p:ext>
            </p:extLst>
          </p:nvPr>
        </p:nvSpPr>
        <p:spPr>
          <a:xfrm>
            <a:off x="11376025" y="13500100"/>
            <a:ext cx="1660525" cy="152400"/>
          </a:xfrm>
          <a:prstGeom prst="rect">
            <a:avLst/>
          </a:prstGeom>
        </p:spPr>
        <p:txBody>
          <a:bodyPr horzOverflow="overflow" lIns="0" tIns="0" rIns="0" bIns="0">
            <a:spAutoFit/>
          </a:bodyPr>
          <a:lstStyle/>
          <a:p>
            <a:pPr algn="l"/>
            <a:r>
              <a:rPr lang="es-CO" sz="1000">
                <a:solidFill>
                  <a:srgbClr val="000000"/>
                </a:solidFill>
                <a:latin typeface="Calibri" panose="020F0502020204030204" pitchFamily="34" charset="0"/>
                <a:cs typeface="Calibri" panose="020F0502020204030204" pitchFamily="34" charset="0"/>
              </a:rPr>
              <a:t>DOCUMENTO DE USO INTERNO</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0" marR="0" indent="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1pPr>
      <a:lvl2pPr marL="0" marR="0" indent="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2pPr>
      <a:lvl3pPr marL="0" marR="0" indent="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3pPr>
      <a:lvl4pPr marL="0" marR="0" indent="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4pPr>
      <a:lvl5pPr marL="0" marR="0" indent="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1531"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1pPr>
      <a:lvl2pPr marL="0" marR="0" indent="228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2pPr>
      <a:lvl3pPr marL="0" marR="0" indent="457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3pPr>
      <a:lvl4pPr marL="0" marR="0" indent="685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4pPr>
      <a:lvl5pPr marL="0" marR="0" indent="9144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5pPr>
      <a:lvl6pPr marL="0" marR="0" indent="11430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6pPr>
      <a:lvl7pPr marL="0" marR="0" indent="13716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7pPr>
      <a:lvl8pPr marL="0" marR="0" indent="16002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8pPr>
      <a:lvl9pPr marL="0" marR="0" indent="1828800" algn="ctr" defTabSz="821531"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Thi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LANTILLA PARA…"/>
          <p:cNvSpPr txBox="1"/>
          <p:nvPr/>
        </p:nvSpPr>
        <p:spPr>
          <a:xfrm>
            <a:off x="13320030" y="3776658"/>
            <a:ext cx="7752121" cy="2249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gn="l">
              <a:lnSpc>
                <a:spcPct val="90000"/>
              </a:lnSpc>
              <a:defRPr sz="7600">
                <a:solidFill>
                  <a:srgbClr val="75C044"/>
                </a:solidFill>
                <a:latin typeface="Verdana"/>
                <a:ea typeface="Verdana"/>
                <a:cs typeface="Verdana"/>
                <a:sym typeface="Verdana"/>
              </a:defRPr>
            </a:pPr>
            <a:r>
              <a:rPr lang="es-CO" dirty="0">
                <a:solidFill>
                  <a:srgbClr val="265335"/>
                </a:solidFill>
              </a:rPr>
              <a:t>WEB SERVICE</a:t>
            </a:r>
            <a:endParaRPr dirty="0">
              <a:solidFill>
                <a:srgbClr val="265335"/>
              </a:solidFill>
            </a:endParaRPr>
          </a:p>
          <a:p>
            <a:pPr algn="l">
              <a:lnSpc>
                <a:spcPct val="90000"/>
              </a:lnSpc>
              <a:defRPr sz="7600">
                <a:solidFill>
                  <a:srgbClr val="75C044"/>
                </a:solidFill>
                <a:latin typeface="Verdana"/>
                <a:ea typeface="Verdana"/>
                <a:cs typeface="Verdana"/>
                <a:sym typeface="Verdana"/>
              </a:defRPr>
            </a:pPr>
            <a:r>
              <a:rPr lang="es-CO" dirty="0"/>
              <a:t>SISE</a:t>
            </a:r>
          </a:p>
        </p:txBody>
      </p:sp>
      <p:sp>
        <p:nvSpPr>
          <p:cNvPr id="54" name="Casa Matriz"/>
          <p:cNvSpPr txBox="1"/>
          <p:nvPr/>
        </p:nvSpPr>
        <p:spPr>
          <a:xfrm>
            <a:off x="13399606" y="5962653"/>
            <a:ext cx="9641850" cy="975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2700" b="0">
                <a:solidFill>
                  <a:srgbClr val="636466"/>
                </a:solidFill>
                <a:latin typeface="Verdana"/>
                <a:ea typeface="Verdana"/>
                <a:cs typeface="Verdana"/>
                <a:sym typeface="Verdana"/>
              </a:defRPr>
            </a:lvl1pPr>
          </a:lstStyle>
          <a:p>
            <a:r>
              <a:rPr dirty="0"/>
              <a:t>Casa </a:t>
            </a:r>
            <a:r>
              <a:rPr dirty="0" err="1"/>
              <a:t>Matriz</a:t>
            </a:r>
            <a:endParaRPr lang="es-CO" dirty="0"/>
          </a:p>
          <a:p>
            <a:r>
              <a:rPr lang="es-CO" dirty="0"/>
              <a:t>02, 2023</a:t>
            </a: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xfrm>
            <a:off x="738274" y="12930187"/>
            <a:ext cx="333202" cy="485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63" name="Tipo de letra: Verdana…"/>
          <p:cNvSpPr txBox="1"/>
          <p:nvPr/>
        </p:nvSpPr>
        <p:spPr>
          <a:xfrm>
            <a:off x="9218614" y="5472100"/>
            <a:ext cx="10867706" cy="211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b="0" dirty="0"/>
              <a:t>Definición WS</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b="0" dirty="0"/>
              <a:t>Problemática</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b="0" dirty="0"/>
              <a:t>Arquitectura WS</a:t>
            </a:r>
          </a:p>
          <a:p>
            <a:pPr marL="457200" indent="-457200" algn="just">
              <a:buClr>
                <a:srgbClr val="77C42E"/>
              </a:buClr>
              <a:buFont typeface="Arial" panose="020B0604020202020204" pitchFamily="34" charset="0"/>
              <a:buChar char="•"/>
              <a:defRPr>
                <a:solidFill>
                  <a:srgbClr val="666666"/>
                </a:solidFill>
                <a:latin typeface="Verdana"/>
                <a:ea typeface="Verdana"/>
                <a:cs typeface="Verdana"/>
                <a:sym typeface="Verdana"/>
              </a:defRPr>
            </a:pPr>
            <a:r>
              <a:rPr lang="es-CO" b="0" dirty="0"/>
              <a:t>Estadísticas WS</a:t>
            </a:r>
          </a:p>
        </p:txBody>
      </p:sp>
      <p:sp>
        <p:nvSpPr>
          <p:cNvPr id="64" name="Nombre del Área"/>
          <p:cNvSpPr txBox="1"/>
          <p:nvPr/>
        </p:nvSpPr>
        <p:spPr>
          <a:xfrm>
            <a:off x="1363060" y="12930187"/>
            <a:ext cx="11985540"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2200" b="0">
                <a:solidFill>
                  <a:srgbClr val="BCBEC0"/>
                </a:solidFill>
                <a:latin typeface="Verdana"/>
                <a:ea typeface="Verdana"/>
                <a:cs typeface="Verdana"/>
                <a:sym typeface="Verdana"/>
              </a:defRPr>
            </a:lvl1pPr>
          </a:lstStyle>
          <a:p>
            <a:r>
              <a:t>Nombre del Área</a:t>
            </a:r>
          </a:p>
        </p:txBody>
      </p:sp>
      <p:sp>
        <p:nvSpPr>
          <p:cNvPr id="65" name="Sepcs contenido"/>
          <p:cNvSpPr txBox="1"/>
          <p:nvPr/>
        </p:nvSpPr>
        <p:spPr>
          <a:xfrm>
            <a:off x="9218614" y="3316024"/>
            <a:ext cx="5974390" cy="137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8000" dirty="0">
                <a:solidFill>
                  <a:srgbClr val="265335"/>
                </a:solidFill>
              </a:rPr>
              <a:t>Contenido</a:t>
            </a:r>
            <a:endParaRPr sz="80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xfrm>
            <a:off x="738274" y="12930187"/>
            <a:ext cx="333202" cy="485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dirty="0"/>
          </a:p>
        </p:txBody>
      </p:sp>
      <p:sp>
        <p:nvSpPr>
          <p:cNvPr id="68"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p:cNvSpPr txBox="1"/>
          <p:nvPr/>
        </p:nvSpPr>
        <p:spPr>
          <a:xfrm>
            <a:off x="2041578" y="4766211"/>
            <a:ext cx="11756423" cy="5545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r>
              <a:rPr lang="es-MX" dirty="0"/>
              <a:t>Herramienta tecnológica, que permite, realizar todo el proceso de gestión integral de atención de siniestros del ramo de automóviles de pólizas expedidas por LA PREVISORA S.A.</a:t>
            </a:r>
          </a:p>
          <a:p>
            <a:endParaRPr lang="es-MX" dirty="0"/>
          </a:p>
          <a:p>
            <a:r>
              <a:rPr lang="es-MX" dirty="0"/>
              <a:t>Facilita la conexión de personas, talleres, aseguradoras y proveedores para la toma de decisiones de una manera eficiente e inteligente. Permite:</a:t>
            </a:r>
          </a:p>
          <a:p>
            <a:endParaRPr lang="es-MX" dirty="0"/>
          </a:p>
          <a:p>
            <a:pPr marL="457200" indent="-457200">
              <a:buFont typeface="Arial" panose="020B0604020202020204" pitchFamily="34" charset="0"/>
              <a:buChar char="•"/>
            </a:pPr>
            <a:r>
              <a:rPr lang="es-MX" dirty="0"/>
              <a:t>Evaluación de daños</a:t>
            </a:r>
          </a:p>
          <a:p>
            <a:pPr marL="457200" indent="-457200">
              <a:buFont typeface="Arial" panose="020B0604020202020204" pitchFamily="34" charset="0"/>
              <a:buChar char="•"/>
            </a:pPr>
            <a:r>
              <a:rPr lang="es-MX" dirty="0"/>
              <a:t>Material fotográfico y documental del daño</a:t>
            </a:r>
          </a:p>
          <a:p>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dirty="0"/>
          </a:p>
        </p:txBody>
      </p:sp>
      <p:sp>
        <p:nvSpPr>
          <p:cNvPr id="69" name="Titulo contenido"/>
          <p:cNvSpPr txBox="1"/>
          <p:nvPr/>
        </p:nvSpPr>
        <p:spPr>
          <a:xfrm>
            <a:off x="2041578" y="2034524"/>
            <a:ext cx="5100754" cy="137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lgn="l">
              <a:defRPr sz="9000">
                <a:solidFill>
                  <a:srgbClr val="75C044"/>
                </a:solidFill>
                <a:latin typeface="Verdana"/>
                <a:ea typeface="Verdana"/>
                <a:cs typeface="Verdana"/>
                <a:sym typeface="Verdana"/>
              </a:defRPr>
            </a:pPr>
            <a:r>
              <a:rPr lang="es-CO" sz="8000" dirty="0">
                <a:solidFill>
                  <a:srgbClr val="265335"/>
                </a:solidFill>
              </a:rPr>
              <a:t>WS</a:t>
            </a:r>
            <a:r>
              <a:rPr lang="es-CO" sz="8000" dirty="0"/>
              <a:t> SISE</a:t>
            </a:r>
            <a:endParaRPr sz="8000" dirty="0"/>
          </a:p>
        </p:txBody>
      </p:sp>
      <p:sp>
        <p:nvSpPr>
          <p:cNvPr id="70" name="Nombre del Área"/>
          <p:cNvSpPr txBox="1"/>
          <p:nvPr/>
        </p:nvSpPr>
        <p:spPr>
          <a:xfrm>
            <a:off x="1363060" y="12930187"/>
            <a:ext cx="11985540"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2200" b="0">
                <a:solidFill>
                  <a:srgbClr val="BCBEC0"/>
                </a:solidFill>
                <a:latin typeface="Verdana"/>
                <a:ea typeface="Verdana"/>
                <a:cs typeface="Verdana"/>
                <a:sym typeface="Verdana"/>
              </a:defRPr>
            </a:lvl1pPr>
          </a:lstStyle>
          <a:p>
            <a:r>
              <a:t>Nombre del Área</a:t>
            </a:r>
          </a:p>
        </p:txBody>
      </p:sp>
      <p:sp>
        <p:nvSpPr>
          <p:cNvPr id="6" name="Specs Gráficos">
            <a:extLst>
              <a:ext uri="{FF2B5EF4-FFF2-40B4-BE49-F238E27FC236}">
                <a16:creationId xmlns:a16="http://schemas.microsoft.com/office/drawing/2014/main" id="{075DC412-880D-F14A-9044-413CAB07FDD7}"/>
              </a:ext>
            </a:extLst>
          </p:cNvPr>
          <p:cNvSpPr txBox="1"/>
          <p:nvPr/>
        </p:nvSpPr>
        <p:spPr>
          <a:xfrm>
            <a:off x="2487122" y="3554186"/>
            <a:ext cx="7428318" cy="759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gn="l">
              <a:defRPr sz="9000">
                <a:solidFill>
                  <a:srgbClr val="75C044"/>
                </a:solidFill>
                <a:latin typeface="Verdana"/>
                <a:ea typeface="Verdana"/>
                <a:cs typeface="Verdana"/>
                <a:sym typeface="Verdana"/>
              </a:defRPr>
            </a:pPr>
            <a:r>
              <a:rPr lang="es-ES" sz="4000" dirty="0">
                <a:solidFill>
                  <a:schemeClr val="bg2">
                    <a:lumMod val="75000"/>
                  </a:schemeClr>
                </a:solidFill>
              </a:rPr>
              <a:t>DEFINICIÓN</a:t>
            </a:r>
            <a:endParaRPr sz="4000" dirty="0">
              <a:solidFill>
                <a:schemeClr val="bg2">
                  <a:lumMod val="75000"/>
                </a:schemeClr>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xfrm>
            <a:off x="738274" y="12930187"/>
            <a:ext cx="333202" cy="4857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dirty="0"/>
          </a:p>
        </p:txBody>
      </p:sp>
      <p:sp>
        <p:nvSpPr>
          <p:cNvPr id="68"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p:cNvSpPr txBox="1"/>
          <p:nvPr/>
        </p:nvSpPr>
        <p:spPr>
          <a:xfrm>
            <a:off x="1496522" y="4434357"/>
            <a:ext cx="11981440" cy="13907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dirty="0"/>
          </a:p>
        </p:txBody>
      </p:sp>
      <p:sp>
        <p:nvSpPr>
          <p:cNvPr id="69" name="Titulo contenido"/>
          <p:cNvSpPr txBox="1"/>
          <p:nvPr/>
        </p:nvSpPr>
        <p:spPr>
          <a:xfrm>
            <a:off x="2678616" y="2063690"/>
            <a:ext cx="5100754"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8000" dirty="0">
                <a:solidFill>
                  <a:srgbClr val="265335"/>
                </a:solidFill>
              </a:rPr>
              <a:t>WS</a:t>
            </a:r>
            <a:r>
              <a:rPr lang="es-CO" sz="8000" dirty="0"/>
              <a:t> SISE</a:t>
            </a:r>
            <a:endParaRPr sz="8000" dirty="0"/>
          </a:p>
        </p:txBody>
      </p:sp>
      <p:sp>
        <p:nvSpPr>
          <p:cNvPr id="70" name="Nombre del Área"/>
          <p:cNvSpPr txBox="1"/>
          <p:nvPr/>
        </p:nvSpPr>
        <p:spPr>
          <a:xfrm>
            <a:off x="1363060" y="12930187"/>
            <a:ext cx="11985540" cy="485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gn="l">
              <a:defRPr sz="2200" b="0">
                <a:solidFill>
                  <a:srgbClr val="BCBEC0"/>
                </a:solidFill>
                <a:latin typeface="Verdana"/>
                <a:ea typeface="Verdana"/>
                <a:cs typeface="Verdana"/>
                <a:sym typeface="Verdana"/>
              </a:defRPr>
            </a:lvl1pPr>
          </a:lstStyle>
          <a:p>
            <a:r>
              <a:t>Nombre del Área</a:t>
            </a:r>
          </a:p>
        </p:txBody>
      </p:sp>
      <p:sp>
        <p:nvSpPr>
          <p:cNvPr id="6" name="Specs Gráficos">
            <a:extLst>
              <a:ext uri="{FF2B5EF4-FFF2-40B4-BE49-F238E27FC236}">
                <a16:creationId xmlns:a16="http://schemas.microsoft.com/office/drawing/2014/main" id="{075DC412-880D-F14A-9044-413CAB07FDD7}"/>
              </a:ext>
            </a:extLst>
          </p:cNvPr>
          <p:cNvSpPr txBox="1"/>
          <p:nvPr/>
        </p:nvSpPr>
        <p:spPr>
          <a:xfrm>
            <a:off x="2678616" y="3602678"/>
            <a:ext cx="7428318"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p>
            <a:pPr algn="l">
              <a:defRPr sz="9000">
                <a:solidFill>
                  <a:srgbClr val="75C044"/>
                </a:solidFill>
                <a:latin typeface="Verdana"/>
                <a:ea typeface="Verdana"/>
                <a:cs typeface="Verdana"/>
                <a:sym typeface="Verdana"/>
              </a:defRPr>
            </a:pPr>
            <a:r>
              <a:rPr lang="es-ES" sz="4000" dirty="0">
                <a:solidFill>
                  <a:schemeClr val="bg2">
                    <a:lumMod val="75000"/>
                  </a:schemeClr>
                </a:solidFill>
              </a:rPr>
              <a:t>PROBLEMATICA</a:t>
            </a:r>
            <a:endParaRPr sz="4000" dirty="0">
              <a:solidFill>
                <a:schemeClr val="bg2">
                  <a:lumMod val="75000"/>
                </a:schemeClr>
              </a:solidFill>
            </a:endParaRPr>
          </a:p>
        </p:txBody>
      </p:sp>
      <p:sp>
        <p:nvSpPr>
          <p:cNvPr id="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60C229EF-ACCA-C6C9-03FC-F3960BA8513D}"/>
              </a:ext>
            </a:extLst>
          </p:cNvPr>
          <p:cNvSpPr txBox="1"/>
          <p:nvPr/>
        </p:nvSpPr>
        <p:spPr>
          <a:xfrm>
            <a:off x="2678616" y="6152345"/>
            <a:ext cx="10990840" cy="3052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r>
              <a:rPr lang="es-MX" dirty="0"/>
              <a:t>Aproximadamente desde Junio del 2020 el WS no tenia funcionalidad en producción, razón por la cual, la gestión de cada siniestro se debía hacer manualmente; radicaban en el CRM y adicional, diligenciaban información (14 campos) en plataforma EXTERNA, actividad que tomaba alrededor de 4-5 minutos.</a:t>
            </a:r>
          </a:p>
          <a:p>
            <a:pPr marL="457200" indent="-457200">
              <a:buFont typeface="Arial" panose="020B0604020202020204" pitchFamily="34" charset="0"/>
              <a:buChar char="•"/>
            </a:pPr>
            <a:endParaRPr dirty="0"/>
          </a:p>
        </p:txBody>
      </p:sp>
      <p:pic>
        <p:nvPicPr>
          <p:cNvPr id="4" name="Imagen 3">
            <a:extLst>
              <a:ext uri="{FF2B5EF4-FFF2-40B4-BE49-F238E27FC236}">
                <a16:creationId xmlns:a16="http://schemas.microsoft.com/office/drawing/2014/main" id="{7B587BDE-2E9C-EEEF-9259-2D9495219107}"/>
              </a:ext>
            </a:extLst>
          </p:cNvPr>
          <p:cNvPicPr>
            <a:picLocks noChangeAspect="1"/>
          </p:cNvPicPr>
          <p:nvPr/>
        </p:nvPicPr>
        <p:blipFill>
          <a:blip r:embed="rId2"/>
          <a:stretch>
            <a:fillRect/>
          </a:stretch>
        </p:blipFill>
        <p:spPr>
          <a:xfrm>
            <a:off x="15120856" y="5357095"/>
            <a:ext cx="7454769" cy="3001809"/>
          </a:xfrm>
          <a:prstGeom prst="rect">
            <a:avLst/>
          </a:prstGeom>
        </p:spPr>
      </p:pic>
    </p:spTree>
    <p:extLst>
      <p:ext uri="{BB962C8B-B14F-4D97-AF65-F5344CB8AC3E}">
        <p14:creationId xmlns:p14="http://schemas.microsoft.com/office/powerpoint/2010/main" val="59893548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A7A6559-E8A7-8735-5C55-09B0FC68908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033463" y="8957161"/>
            <a:ext cx="2137662" cy="2137662"/>
          </a:xfrm>
          <a:prstGeom prst="rect">
            <a:avLst/>
          </a:prstGeom>
        </p:spPr>
      </p:pic>
      <p:sp>
        <p:nvSpPr>
          <p:cNvPr id="67" name="Slide Number"/>
          <p:cNvSpPr txBox="1">
            <a:spLocks noGrp="1"/>
          </p:cNvSpPr>
          <p:nvPr>
            <p:ph type="sldNum" sz="quarter" idx="2"/>
          </p:nvPr>
        </p:nvSpPr>
        <p:spPr>
          <a:xfrm>
            <a:off x="738274" y="12930187"/>
            <a:ext cx="333202" cy="48577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dirty="0"/>
          </a:p>
        </p:txBody>
      </p:sp>
      <p:sp>
        <p:nvSpPr>
          <p:cNvPr id="68"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p:cNvSpPr txBox="1"/>
          <p:nvPr/>
        </p:nvSpPr>
        <p:spPr>
          <a:xfrm>
            <a:off x="1496522" y="4434357"/>
            <a:ext cx="11981440" cy="13907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endParaRPr lang="es-MX" dirty="0"/>
          </a:p>
          <a:p>
            <a:pPr marL="457200" indent="-457200">
              <a:buFont typeface="Arial" panose="020B0604020202020204" pitchFamily="34" charset="0"/>
              <a:buChar char="•"/>
            </a:pPr>
            <a:endParaRPr lang="es-MX" dirty="0"/>
          </a:p>
          <a:p>
            <a:pPr marL="457200" indent="-457200">
              <a:buFont typeface="Arial" panose="020B0604020202020204" pitchFamily="34" charset="0"/>
              <a:buChar char="•"/>
            </a:pPr>
            <a:endParaRPr dirty="0"/>
          </a:p>
        </p:txBody>
      </p:sp>
      <p:sp>
        <p:nvSpPr>
          <p:cNvPr id="69" name="Titulo contenido"/>
          <p:cNvSpPr txBox="1"/>
          <p:nvPr/>
        </p:nvSpPr>
        <p:spPr>
          <a:xfrm>
            <a:off x="3389543" y="842474"/>
            <a:ext cx="5100754" cy="137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spAutoFit/>
          </a:bodyPr>
          <a:lstStyle/>
          <a:p>
            <a:pPr>
              <a:defRPr sz="9000">
                <a:solidFill>
                  <a:srgbClr val="75C044"/>
                </a:solidFill>
                <a:latin typeface="Verdana"/>
                <a:ea typeface="Verdana"/>
                <a:cs typeface="Verdana"/>
                <a:sym typeface="Verdana"/>
              </a:defRPr>
            </a:pPr>
            <a:r>
              <a:rPr lang="es-CO" sz="8000" dirty="0">
                <a:solidFill>
                  <a:srgbClr val="265335"/>
                </a:solidFill>
              </a:rPr>
              <a:t>WS</a:t>
            </a:r>
            <a:r>
              <a:rPr lang="es-CO" sz="8000" dirty="0"/>
              <a:t> SISE</a:t>
            </a:r>
            <a:endParaRPr sz="8000" dirty="0"/>
          </a:p>
        </p:txBody>
      </p:sp>
      <p:sp>
        <p:nvSpPr>
          <p:cNvPr id="70" name="Nombre del Área"/>
          <p:cNvSpPr txBox="1"/>
          <p:nvPr/>
        </p:nvSpPr>
        <p:spPr>
          <a:xfrm>
            <a:off x="1363060" y="12930187"/>
            <a:ext cx="11985540"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2200" b="0">
                <a:solidFill>
                  <a:srgbClr val="BCBEC0"/>
                </a:solidFill>
                <a:latin typeface="Verdana"/>
                <a:ea typeface="Verdana"/>
                <a:cs typeface="Verdana"/>
                <a:sym typeface="Verdana"/>
              </a:defRPr>
            </a:lvl1pPr>
          </a:lstStyle>
          <a:p>
            <a:r>
              <a:t>Nombre del Área</a:t>
            </a:r>
          </a:p>
        </p:txBody>
      </p:sp>
      <p:sp>
        <p:nvSpPr>
          <p:cNvPr id="6" name="Specs Gráficos">
            <a:extLst>
              <a:ext uri="{FF2B5EF4-FFF2-40B4-BE49-F238E27FC236}">
                <a16:creationId xmlns:a16="http://schemas.microsoft.com/office/drawing/2014/main" id="{075DC412-880D-F14A-9044-413CAB07FDD7}"/>
              </a:ext>
            </a:extLst>
          </p:cNvPr>
          <p:cNvSpPr txBox="1"/>
          <p:nvPr/>
        </p:nvSpPr>
        <p:spPr>
          <a:xfrm>
            <a:off x="3641670" y="2115286"/>
            <a:ext cx="10604681" cy="69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spAutoFit/>
          </a:bodyPr>
          <a:lstStyle/>
          <a:p>
            <a:pPr algn="l">
              <a:defRPr sz="9000">
                <a:solidFill>
                  <a:srgbClr val="75C044"/>
                </a:solidFill>
                <a:latin typeface="Verdana"/>
                <a:ea typeface="Verdana"/>
                <a:cs typeface="Verdana"/>
                <a:sym typeface="Verdana"/>
              </a:defRPr>
            </a:pPr>
            <a:r>
              <a:rPr lang="es-ES" sz="3600" dirty="0">
                <a:solidFill>
                  <a:schemeClr val="bg2">
                    <a:lumMod val="75000"/>
                  </a:schemeClr>
                </a:solidFill>
              </a:rPr>
              <a:t>SOLUCIÓN</a:t>
            </a:r>
            <a:endParaRPr sz="3600" dirty="0">
              <a:solidFill>
                <a:schemeClr val="bg2">
                  <a:lumMod val="75000"/>
                </a:schemeClr>
              </a:solidFill>
            </a:endParaRPr>
          </a:p>
        </p:txBody>
      </p:sp>
      <p:sp>
        <p:nvSpPr>
          <p:cNvPr id="2"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60C229EF-ACCA-C6C9-03FC-F3960BA8513D}"/>
              </a:ext>
            </a:extLst>
          </p:cNvPr>
          <p:cNvSpPr txBox="1"/>
          <p:nvPr/>
        </p:nvSpPr>
        <p:spPr>
          <a:xfrm>
            <a:off x="2167128" y="3238315"/>
            <a:ext cx="20720350"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r>
              <a:rPr lang="es-MX" dirty="0"/>
              <a:t>Con la implementación de la herramienta de reintentos, </a:t>
            </a:r>
            <a:r>
              <a:rPr lang="es-MX" dirty="0" err="1"/>
              <a:t>RabbitMQ</a:t>
            </a:r>
            <a:r>
              <a:rPr lang="es-MX" dirty="0"/>
              <a:t>, y el funcionamiento del WS, cada proceso tiene una duración de 1’30’’ (un minuto y medio). Se radica en CRM y posteriormente, se actualizan 3 campos en LA PLATAFORMA EXTERNA. </a:t>
            </a:r>
          </a:p>
          <a:p>
            <a:pPr marL="457200" indent="-457200">
              <a:buFont typeface="Arial" panose="020B0604020202020204" pitchFamily="34" charset="0"/>
              <a:buChar char="•"/>
            </a:pPr>
            <a:endParaRPr dirty="0"/>
          </a:p>
        </p:txBody>
      </p:sp>
      <p:pic>
        <p:nvPicPr>
          <p:cNvPr id="7" name="Imagen 6">
            <a:extLst>
              <a:ext uri="{FF2B5EF4-FFF2-40B4-BE49-F238E27FC236}">
                <a16:creationId xmlns:a16="http://schemas.microsoft.com/office/drawing/2014/main" id="{2894DB84-29F0-FCC4-7785-B7BF970A0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1016" y="5794521"/>
            <a:ext cx="4102553" cy="644229"/>
          </a:xfrm>
          <a:prstGeom prst="rect">
            <a:avLst/>
          </a:prstGeom>
        </p:spPr>
      </p:pic>
      <p:pic>
        <p:nvPicPr>
          <p:cNvPr id="2050" name="Picture 2">
            <a:extLst>
              <a:ext uri="{FF2B5EF4-FFF2-40B4-BE49-F238E27FC236}">
                <a16:creationId xmlns:a16="http://schemas.microsoft.com/office/drawing/2014/main" id="{E978498B-36F3-B344-5536-8A9D56915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294" y="5935084"/>
            <a:ext cx="7029843" cy="4989148"/>
          </a:xfrm>
          <a:prstGeom prst="rect">
            <a:avLst/>
          </a:prstGeom>
          <a:noFill/>
          <a:extLst>
            <a:ext uri="{909E8E84-426E-40DD-AFC4-6F175D3DCCD1}">
              <a14:hiddenFill xmlns:a14="http://schemas.microsoft.com/office/drawing/2010/main">
                <a:solidFill>
                  <a:srgbClr val="FFFFFF"/>
                </a:solidFill>
              </a14:hiddenFill>
            </a:ext>
          </a:extLst>
        </p:spPr>
      </p:pic>
      <p:sp>
        <p:nvSpPr>
          <p:cNvPr id="8"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E84B3D85-B61C-F4E0-F304-95A7200ABA67}"/>
              </a:ext>
            </a:extLst>
          </p:cNvPr>
          <p:cNvSpPr txBox="1"/>
          <p:nvPr/>
        </p:nvSpPr>
        <p:spPr>
          <a:xfrm>
            <a:off x="2215873" y="5291653"/>
            <a:ext cx="4550687" cy="975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r>
              <a:rPr lang="es-MX" dirty="0"/>
              <a:t>Radicación siniestro CRM</a:t>
            </a:r>
          </a:p>
          <a:p>
            <a:pPr marL="457200" indent="-457200">
              <a:buFont typeface="Arial" panose="020B0604020202020204" pitchFamily="34" charset="0"/>
              <a:buChar char="•"/>
            </a:pPr>
            <a:endParaRPr dirty="0"/>
          </a:p>
        </p:txBody>
      </p:sp>
      <p:pic>
        <p:nvPicPr>
          <p:cNvPr id="2052" name="Picture 4">
            <a:extLst>
              <a:ext uri="{FF2B5EF4-FFF2-40B4-BE49-F238E27FC236}">
                <a16:creationId xmlns:a16="http://schemas.microsoft.com/office/drawing/2014/main" id="{687DE8F5-A1E3-7E80-DFB3-33D81356835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143" b="89683" l="9917" r="89256">
                        <a14:foregroundMark x1="42975" y1="7143" x2="42975" y2="7143"/>
                      </a14:backgroundRemoval>
                    </a14:imgEffect>
                  </a14:imgLayer>
                </a14:imgProps>
              </a:ext>
              <a:ext uri="{28A0092B-C50C-407E-A947-70E740481C1C}">
                <a14:useLocalDpi xmlns:a14="http://schemas.microsoft.com/office/drawing/2010/main" val="0"/>
              </a:ext>
            </a:extLst>
          </a:blip>
          <a:srcRect l="11133" t="-2762" r="26469" b="43318"/>
          <a:stretch/>
        </p:blipFill>
        <p:spPr bwMode="auto">
          <a:xfrm>
            <a:off x="11539214" y="8075900"/>
            <a:ext cx="1126159" cy="110646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angular 17">
            <a:extLst>
              <a:ext uri="{FF2B5EF4-FFF2-40B4-BE49-F238E27FC236}">
                <a16:creationId xmlns:a16="http://schemas.microsoft.com/office/drawing/2014/main" id="{5C9F1BBB-A16E-215C-A699-ED6DBF2E5B6F}"/>
              </a:ext>
            </a:extLst>
          </p:cNvPr>
          <p:cNvCxnSpPr>
            <a:stCxn id="2050" idx="3"/>
            <a:endCxn id="14" idx="1"/>
          </p:cNvCxnSpPr>
          <p:nvPr/>
        </p:nvCxnSpPr>
        <p:spPr>
          <a:xfrm>
            <a:off x="8006137" y="8429658"/>
            <a:ext cx="3027326" cy="1596334"/>
          </a:xfrm>
          <a:prstGeom prst="bentConnector3">
            <a:avLst/>
          </a:prstGeom>
          <a:ln>
            <a:solidFill>
              <a:schemeClr val="bg1">
                <a:lumMod val="65000"/>
              </a:schemeClr>
            </a:solidFill>
            <a:tailEnd type="triangle"/>
          </a:ln>
        </p:spPr>
        <p:style>
          <a:lnRef idx="3">
            <a:schemeClr val="accent3"/>
          </a:lnRef>
          <a:fillRef idx="0">
            <a:schemeClr val="accent3"/>
          </a:fillRef>
          <a:effectRef idx="2">
            <a:schemeClr val="accent3"/>
          </a:effectRef>
          <a:fontRef idx="minor">
            <a:schemeClr val="tx1"/>
          </a:fontRef>
        </p:style>
      </p:cxnSp>
      <p:cxnSp>
        <p:nvCxnSpPr>
          <p:cNvPr id="20" name="Conector: angular 19">
            <a:extLst>
              <a:ext uri="{FF2B5EF4-FFF2-40B4-BE49-F238E27FC236}">
                <a16:creationId xmlns:a16="http://schemas.microsoft.com/office/drawing/2014/main" id="{B7214AB5-781C-1F3F-B9D8-EA86CDE64C73}"/>
              </a:ext>
            </a:extLst>
          </p:cNvPr>
          <p:cNvCxnSpPr>
            <a:cxnSpLocks/>
            <a:stCxn id="2052" idx="0"/>
            <a:endCxn id="7" idx="2"/>
          </p:cNvCxnSpPr>
          <p:nvPr/>
        </p:nvCxnSpPr>
        <p:spPr>
          <a:xfrm rot="16200000" flipV="1">
            <a:off x="11283719" y="7257324"/>
            <a:ext cx="1637150" cy="1"/>
          </a:xfrm>
          <a:prstGeom prst="bentConnector3">
            <a:avLst/>
          </a:prstGeom>
          <a:ln>
            <a:solidFill>
              <a:schemeClr val="bg1">
                <a:lumMod val="65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23"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9F3CFC72-7671-9012-7782-501C13926477}"/>
              </a:ext>
            </a:extLst>
          </p:cNvPr>
          <p:cNvSpPr txBox="1"/>
          <p:nvPr/>
        </p:nvSpPr>
        <p:spPr>
          <a:xfrm>
            <a:off x="10654621" y="11139920"/>
            <a:ext cx="3173094" cy="975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r>
              <a:rPr lang="es-MX" dirty="0"/>
              <a:t>Llega a SISE 2G</a:t>
            </a:r>
          </a:p>
          <a:p>
            <a:pPr marL="457200" indent="-457200">
              <a:buFont typeface="Arial" panose="020B0604020202020204" pitchFamily="34" charset="0"/>
              <a:buChar char="•"/>
            </a:pPr>
            <a:endParaRPr dirty="0"/>
          </a:p>
        </p:txBody>
      </p:sp>
      <p:sp>
        <p:nvSpPr>
          <p:cNvPr id="24"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D41DEAB5-9257-7869-2A44-ED57A2863F4F}"/>
              </a:ext>
            </a:extLst>
          </p:cNvPr>
          <p:cNvSpPr txBox="1"/>
          <p:nvPr/>
        </p:nvSpPr>
        <p:spPr>
          <a:xfrm>
            <a:off x="10102118" y="5083904"/>
            <a:ext cx="3788790" cy="975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gn="ctr"/>
            <a:r>
              <a:rPr lang="es-MX" dirty="0"/>
              <a:t>Envía/reenvía</a:t>
            </a:r>
          </a:p>
          <a:p>
            <a:pPr marL="457200" indent="-457200">
              <a:buFont typeface="Arial" panose="020B0604020202020204" pitchFamily="34" charset="0"/>
              <a:buChar char="•"/>
            </a:pPr>
            <a:endParaRPr dirty="0"/>
          </a:p>
        </p:txBody>
      </p:sp>
      <p:cxnSp>
        <p:nvCxnSpPr>
          <p:cNvPr id="32" name="Conector: angular 31">
            <a:extLst>
              <a:ext uri="{FF2B5EF4-FFF2-40B4-BE49-F238E27FC236}">
                <a16:creationId xmlns:a16="http://schemas.microsoft.com/office/drawing/2014/main" id="{A19C21CE-AF3B-4BEF-E21A-1B2CCA5B5B36}"/>
              </a:ext>
            </a:extLst>
          </p:cNvPr>
          <p:cNvCxnSpPr>
            <a:cxnSpLocks/>
            <a:stCxn id="7" idx="3"/>
          </p:cNvCxnSpPr>
          <p:nvPr/>
        </p:nvCxnSpPr>
        <p:spPr>
          <a:xfrm flipV="1">
            <a:off x="14153569" y="6115951"/>
            <a:ext cx="2842212" cy="685"/>
          </a:xfrm>
          <a:prstGeom prst="bentConnector3">
            <a:avLst/>
          </a:prstGeom>
          <a:ln>
            <a:solidFill>
              <a:schemeClr val="bg1">
                <a:lumMod val="65000"/>
              </a:schemeClr>
            </a:solidFill>
            <a:tailEnd type="triangle"/>
          </a:ln>
        </p:spPr>
        <p:style>
          <a:lnRef idx="3">
            <a:schemeClr val="accent3"/>
          </a:lnRef>
          <a:fillRef idx="0">
            <a:schemeClr val="accent3"/>
          </a:fillRef>
          <a:effectRef idx="2">
            <a:schemeClr val="accent3"/>
          </a:effectRef>
          <a:fontRef idx="minor">
            <a:schemeClr val="tx1"/>
          </a:fontRef>
        </p:style>
      </p:cxnSp>
      <p:sp>
        <p:nvSpPr>
          <p:cNvPr id="36" name="But I must explain to you how all this mistaken idea of denouncing pleasure and praising pain was born and I will give you a complete account of the system, and expound the actual teachings of the great explorer of the truth, the master-builder of human happiness. No one rejects, dislikes, or avoids pleasure itself, because it is pleasure, but because those who do not know how to pursue pleasure rationally encounter consequences that are extremely painful. Nor">
            <a:extLst>
              <a:ext uri="{FF2B5EF4-FFF2-40B4-BE49-F238E27FC236}">
                <a16:creationId xmlns:a16="http://schemas.microsoft.com/office/drawing/2014/main" id="{9DE3FB58-0B4F-5DBB-EDE3-233B9F2F9C25}"/>
              </a:ext>
            </a:extLst>
          </p:cNvPr>
          <p:cNvSpPr txBox="1"/>
          <p:nvPr/>
        </p:nvSpPr>
        <p:spPr>
          <a:xfrm>
            <a:off x="17226466" y="5825121"/>
            <a:ext cx="3788790" cy="975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spAutoFit/>
          </a:bodyPr>
          <a:lstStyle>
            <a:lvl1pPr algn="just">
              <a:defRPr sz="2700" b="0">
                <a:solidFill>
                  <a:srgbClr val="636466"/>
                </a:solidFill>
                <a:latin typeface="Verdana"/>
                <a:ea typeface="Verdana"/>
                <a:cs typeface="Verdana"/>
                <a:sym typeface="Verdana"/>
              </a:defRPr>
            </a:lvl1pPr>
          </a:lstStyle>
          <a:p>
            <a:pPr algn="ctr"/>
            <a:r>
              <a:rPr lang="es-MX" dirty="0"/>
              <a:t>Llega a Plataforma Externa</a:t>
            </a:r>
            <a:endParaRPr dirty="0"/>
          </a:p>
        </p:txBody>
      </p:sp>
      <p:pic>
        <p:nvPicPr>
          <p:cNvPr id="2054" name="Picture 6">
            <a:extLst>
              <a:ext uri="{FF2B5EF4-FFF2-40B4-BE49-F238E27FC236}">
                <a16:creationId xmlns:a16="http://schemas.microsoft.com/office/drawing/2014/main" id="{BD6CEF06-3B54-9148-550E-616D7E0BF8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1513"/>
          <a:stretch/>
        </p:blipFill>
        <p:spPr bwMode="auto">
          <a:xfrm>
            <a:off x="15766440" y="7316695"/>
            <a:ext cx="7535762" cy="285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3751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TotalTime>
  <Words>220</Words>
  <Application>Microsoft Office PowerPoint</Application>
  <PresentationFormat>Personalizado</PresentationFormat>
  <Paragraphs>38</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Helvetica Neue</vt:lpstr>
      <vt:lpstr>Helvetica Neue Medium</vt:lpstr>
      <vt:lpstr>Helvetica Neue Thin</vt:lpstr>
      <vt:lpstr>Verdana</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CUBILLOS PONCE</dc:creator>
  <cp:lastModifiedBy>NELSON ANDRES CAMACHO SANCHEZ</cp:lastModifiedBy>
  <cp:revision>34</cp:revision>
  <dcterms:modified xsi:type="dcterms:W3CDTF">2025-03-12T21:56:30Z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f3886-688c-41ec-beb5-f6c446299e5f_Enabled">
    <vt:lpwstr>true</vt:lpwstr>
  </property>
  <property fmtid="{D5CDD505-2E9C-101B-9397-08002B2CF9AE}" pid="3" name="MSIP_Label_1f9f3886-688c-41ec-beb5-f6c446299e5f_SetDate">
    <vt:lpwstr>2025-03-12T21:53:01Z</vt:lpwstr>
  </property>
  <property fmtid="{D5CDD505-2E9C-101B-9397-08002B2CF9AE}" pid="4" name="MSIP_Label_1f9f3886-688c-41ec-beb5-f6c446299e5f_Method">
    <vt:lpwstr>Standard</vt:lpwstr>
  </property>
  <property fmtid="{D5CDD505-2E9C-101B-9397-08002B2CF9AE}" pid="5" name="MSIP_Label_1f9f3886-688c-41ec-beb5-f6c446299e5f_Name">
    <vt:lpwstr>Interno - Acceso abierto (No Cifrado)</vt:lpwstr>
  </property>
  <property fmtid="{D5CDD505-2E9C-101B-9397-08002B2CF9AE}" pid="6" name="MSIP_Label_1f9f3886-688c-41ec-beb5-f6c446299e5f_SiteId">
    <vt:lpwstr>73e84937-70de-4ceb-8f14-b8f9ab356f6e</vt:lpwstr>
  </property>
  <property fmtid="{D5CDD505-2E9C-101B-9397-08002B2CF9AE}" pid="7" name="MSIP_Label_1f9f3886-688c-41ec-beb5-f6c446299e5f_ActionId">
    <vt:lpwstr>eff50b03-12f6-4a6c-b9a0-ff53752b8e1f</vt:lpwstr>
  </property>
  <property fmtid="{D5CDD505-2E9C-101B-9397-08002B2CF9AE}" pid="8" name="MSIP_Label_1f9f3886-688c-41ec-beb5-f6c446299e5f_ContentBits">
    <vt:lpwstr>2</vt:lpwstr>
  </property>
  <property fmtid="{D5CDD505-2E9C-101B-9397-08002B2CF9AE}" pid="9" name="MSIP_Label_1f9f3886-688c-41ec-beb5-f6c446299e5f_Tag">
    <vt:lpwstr>10, 3, 0, 1</vt:lpwstr>
  </property>
  <property fmtid="{D5CDD505-2E9C-101B-9397-08002B2CF9AE}" pid="10" name="ClassificationContentMarkingFooterLocations">
    <vt:lpwstr>White:7</vt:lpwstr>
  </property>
  <property fmtid="{D5CDD505-2E9C-101B-9397-08002B2CF9AE}" pid="11" name="ClassificationContentMarkingFooterText">
    <vt:lpwstr>DOCUMENTO DE USO INTERNO</vt:lpwstr>
  </property>
</Properties>
</file>