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9"/>
  </p:handoutMasterIdLst>
  <p:sldIdLst>
    <p:sldId id="256" r:id="rId2"/>
    <p:sldId id="259" r:id="rId3"/>
    <p:sldId id="260" r:id="rId4"/>
    <p:sldId id="269" r:id="rId5"/>
    <p:sldId id="270" r:id="rId6"/>
    <p:sldId id="263" r:id="rId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C14E"/>
    <a:srgbClr val="385A42"/>
    <a:srgbClr val="395B43"/>
    <a:srgbClr val="CCDB3B"/>
    <a:srgbClr val="77C4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2" autoAdjust="0"/>
    <p:restoredTop sz="94696"/>
  </p:normalViewPr>
  <p:slideViewPr>
    <p:cSldViewPr snapToGrid="0" snapToObjects="1">
      <p:cViewPr varScale="1">
        <p:scale>
          <a:sx n="38" d="100"/>
          <a:sy n="38" d="100"/>
        </p:scale>
        <p:origin x="917" y="67"/>
      </p:cViewPr>
      <p:guideLst/>
    </p:cSldViewPr>
  </p:slideViewPr>
  <p:notesTextViewPr>
    <p:cViewPr>
      <p:scale>
        <a:sx n="1" d="1"/>
        <a:sy n="1" d="1"/>
      </p:scale>
      <p:origin x="0" y="0"/>
    </p:cViewPr>
  </p:notesTextViewPr>
  <p:notesViewPr>
    <p:cSldViewPr snapToGrid="0" snapToObjects="1" showGuides="1">
      <p:cViewPr varScale="1">
        <p:scale>
          <a:sx n="52" d="100"/>
          <a:sy n="52" d="100"/>
        </p:scale>
        <p:origin x="286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SON ANDRES CAMACHO SANCHEZ" userId="aac8db22-872c-4ce9-bcc2-5f2aac258b78" providerId="ADAL" clId="{DC56C071-BE8F-4B86-899E-D2E71495ED00}"/>
    <pc:docChg chg="undo custSel delSld modSld">
      <pc:chgData name="NELSON ANDRES CAMACHO SANCHEZ" userId="aac8db22-872c-4ce9-bcc2-5f2aac258b78" providerId="ADAL" clId="{DC56C071-BE8F-4B86-899E-D2E71495ED00}" dt="2025-03-12T21:56:28.526" v="121" actId="47"/>
      <pc:docMkLst>
        <pc:docMk/>
      </pc:docMkLst>
      <pc:sldChg chg="modSp mod">
        <pc:chgData name="NELSON ANDRES CAMACHO SANCHEZ" userId="aac8db22-872c-4ce9-bcc2-5f2aac258b78" providerId="ADAL" clId="{DC56C071-BE8F-4B86-899E-D2E71495ED00}" dt="2025-03-12T21:53:01.712" v="26" actId="20577"/>
        <pc:sldMkLst>
          <pc:docMk/>
          <pc:sldMk cId="0" sldId="256"/>
        </pc:sldMkLst>
        <pc:spChg chg="mod">
          <ac:chgData name="NELSON ANDRES CAMACHO SANCHEZ" userId="aac8db22-872c-4ce9-bcc2-5f2aac258b78" providerId="ADAL" clId="{DC56C071-BE8F-4B86-899E-D2E71495ED00}" dt="2025-03-12T21:53:01.712" v="26" actId="20577"/>
          <ac:spMkLst>
            <pc:docMk/>
            <pc:sldMk cId="0" sldId="256"/>
            <ac:spMk id="53" creationId="{00000000-0000-0000-0000-000000000000}"/>
          </ac:spMkLst>
        </pc:spChg>
      </pc:sldChg>
      <pc:sldChg chg="delSp modSp mod">
        <pc:chgData name="NELSON ANDRES CAMACHO SANCHEZ" userId="aac8db22-872c-4ce9-bcc2-5f2aac258b78" providerId="ADAL" clId="{DC56C071-BE8F-4B86-899E-D2E71495ED00}" dt="2025-03-12T21:53:29.661" v="30" actId="478"/>
        <pc:sldMkLst>
          <pc:docMk/>
          <pc:sldMk cId="0" sldId="260"/>
        </pc:sldMkLst>
        <pc:spChg chg="mod">
          <ac:chgData name="NELSON ANDRES CAMACHO SANCHEZ" userId="aac8db22-872c-4ce9-bcc2-5f2aac258b78" providerId="ADAL" clId="{DC56C071-BE8F-4B86-899E-D2E71495ED00}" dt="2025-03-12T21:53:21.808" v="29" actId="1076"/>
          <ac:spMkLst>
            <pc:docMk/>
            <pc:sldMk cId="0" sldId="260"/>
            <ac:spMk id="69" creationId="{00000000-0000-0000-0000-000000000000}"/>
          </ac:spMkLst>
        </pc:spChg>
        <pc:picChg chg="del">
          <ac:chgData name="NELSON ANDRES CAMACHO SANCHEZ" userId="aac8db22-872c-4ce9-bcc2-5f2aac258b78" providerId="ADAL" clId="{DC56C071-BE8F-4B86-899E-D2E71495ED00}" dt="2025-03-12T21:53:29.661" v="30" actId="478"/>
          <ac:picMkLst>
            <pc:docMk/>
            <pc:sldMk cId="0" sldId="260"/>
            <ac:picMk id="3" creationId="{D7CB4623-19E4-8B8D-2188-AA6E99E73997}"/>
          </ac:picMkLst>
        </pc:picChg>
      </pc:sldChg>
      <pc:sldChg chg="modSp del mod">
        <pc:chgData name="NELSON ANDRES CAMACHO SANCHEZ" userId="aac8db22-872c-4ce9-bcc2-5f2aac258b78" providerId="ADAL" clId="{DC56C071-BE8F-4B86-899E-D2E71495ED00}" dt="2025-03-12T21:56:28.526" v="121" actId="47"/>
        <pc:sldMkLst>
          <pc:docMk/>
          <pc:sldMk cId="102165378" sldId="267"/>
        </pc:sldMkLst>
        <pc:spChg chg="mod">
          <ac:chgData name="NELSON ANDRES CAMACHO SANCHEZ" userId="aac8db22-872c-4ce9-bcc2-5f2aac258b78" providerId="ADAL" clId="{DC56C071-BE8F-4B86-899E-D2E71495ED00}" dt="2025-03-12T21:55:00.805" v="117" actId="20577"/>
          <ac:spMkLst>
            <pc:docMk/>
            <pc:sldMk cId="102165378" sldId="267"/>
            <ac:spMk id="69" creationId="{00000000-0000-0000-0000-000000000000}"/>
          </ac:spMkLst>
        </pc:spChg>
      </pc:sldChg>
      <pc:sldChg chg="delSp modSp del mod">
        <pc:chgData name="NELSON ANDRES CAMACHO SANCHEZ" userId="aac8db22-872c-4ce9-bcc2-5f2aac258b78" providerId="ADAL" clId="{DC56C071-BE8F-4B86-899E-D2E71495ED00}" dt="2025-03-12T21:55:55.776" v="120" actId="47"/>
        <pc:sldMkLst>
          <pc:docMk/>
          <pc:sldMk cId="461469568" sldId="268"/>
        </pc:sldMkLst>
        <pc:spChg chg="del">
          <ac:chgData name="NELSON ANDRES CAMACHO SANCHEZ" userId="aac8db22-872c-4ce9-bcc2-5f2aac258b78" providerId="ADAL" clId="{DC56C071-BE8F-4B86-899E-D2E71495ED00}" dt="2025-03-12T21:55:30.432" v="119" actId="478"/>
          <ac:spMkLst>
            <pc:docMk/>
            <pc:sldMk cId="461469568" sldId="268"/>
            <ac:spMk id="11" creationId="{FB583681-9F80-3EB5-3B44-A400B45EFA00}"/>
          </ac:spMkLst>
        </pc:spChg>
        <pc:graphicFrameChg chg="modGraphic">
          <ac:chgData name="NELSON ANDRES CAMACHO SANCHEZ" userId="aac8db22-872c-4ce9-bcc2-5f2aac258b78" providerId="ADAL" clId="{DC56C071-BE8F-4B86-899E-D2E71495ED00}" dt="2025-03-12T21:55:21.613" v="118" actId="20577"/>
          <ac:graphicFrameMkLst>
            <pc:docMk/>
            <pc:sldMk cId="461469568" sldId="268"/>
            <ac:graphicFrameMk id="10" creationId="{79B9DCE3-AA01-F4FE-D07C-4A8A24959B2B}"/>
          </ac:graphicFrameMkLst>
        </pc:graphicFrameChg>
      </pc:sldChg>
      <pc:sldChg chg="delSp modSp mod">
        <pc:chgData name="NELSON ANDRES CAMACHO SANCHEZ" userId="aac8db22-872c-4ce9-bcc2-5f2aac258b78" providerId="ADAL" clId="{DC56C071-BE8F-4B86-899E-D2E71495ED00}" dt="2025-03-12T21:54:00.106" v="41" actId="478"/>
        <pc:sldMkLst>
          <pc:docMk/>
          <pc:sldMk cId="598935484" sldId="269"/>
        </pc:sldMkLst>
        <pc:spChg chg="mod">
          <ac:chgData name="NELSON ANDRES CAMACHO SANCHEZ" userId="aac8db22-872c-4ce9-bcc2-5f2aac258b78" providerId="ADAL" clId="{DC56C071-BE8F-4B86-899E-D2E71495ED00}" dt="2025-03-12T21:53:56.965" v="40" actId="20577"/>
          <ac:spMkLst>
            <pc:docMk/>
            <pc:sldMk cId="598935484" sldId="269"/>
            <ac:spMk id="2" creationId="{60C229EF-ACCA-C6C9-03FC-F3960BA8513D}"/>
          </ac:spMkLst>
        </pc:spChg>
        <pc:spChg chg="mod">
          <ac:chgData name="NELSON ANDRES CAMACHO SANCHEZ" userId="aac8db22-872c-4ce9-bcc2-5f2aac258b78" providerId="ADAL" clId="{DC56C071-BE8F-4B86-899E-D2E71495ED00}" dt="2025-03-12T21:53:41.341" v="32" actId="1076"/>
          <ac:spMkLst>
            <pc:docMk/>
            <pc:sldMk cId="598935484" sldId="269"/>
            <ac:spMk id="69" creationId="{00000000-0000-0000-0000-000000000000}"/>
          </ac:spMkLst>
        </pc:spChg>
        <pc:picChg chg="del">
          <ac:chgData name="NELSON ANDRES CAMACHO SANCHEZ" userId="aac8db22-872c-4ce9-bcc2-5f2aac258b78" providerId="ADAL" clId="{DC56C071-BE8F-4B86-899E-D2E71495ED00}" dt="2025-03-12T21:54:00.106" v="41" actId="478"/>
          <ac:picMkLst>
            <pc:docMk/>
            <pc:sldMk cId="598935484" sldId="269"/>
            <ac:picMk id="3" creationId="{D7CB4623-19E4-8B8D-2188-AA6E99E73997}"/>
          </ac:picMkLst>
        </pc:picChg>
      </pc:sldChg>
      <pc:sldChg chg="addSp delSp modSp mod">
        <pc:chgData name="NELSON ANDRES CAMACHO SANCHEZ" userId="aac8db22-872c-4ce9-bcc2-5f2aac258b78" providerId="ADAL" clId="{DC56C071-BE8F-4B86-899E-D2E71495ED00}" dt="2025-03-12T21:54:53.072" v="114" actId="20577"/>
        <pc:sldMkLst>
          <pc:docMk/>
          <pc:sldMk cId="1998937513" sldId="270"/>
        </pc:sldMkLst>
        <pc:spChg chg="mod">
          <ac:chgData name="NELSON ANDRES CAMACHO SANCHEZ" userId="aac8db22-872c-4ce9-bcc2-5f2aac258b78" providerId="ADAL" clId="{DC56C071-BE8F-4B86-899E-D2E71495ED00}" dt="2025-03-12T21:54:30.336" v="86" actId="20577"/>
          <ac:spMkLst>
            <pc:docMk/>
            <pc:sldMk cId="1998937513" sldId="270"/>
            <ac:spMk id="2" creationId="{60C229EF-ACCA-C6C9-03FC-F3960BA8513D}"/>
          </ac:spMkLst>
        </pc:spChg>
        <pc:spChg chg="mod">
          <ac:chgData name="NELSON ANDRES CAMACHO SANCHEZ" userId="aac8db22-872c-4ce9-bcc2-5f2aac258b78" providerId="ADAL" clId="{DC56C071-BE8F-4B86-899E-D2E71495ED00}" dt="2025-03-12T21:54:53.072" v="114" actId="20577"/>
          <ac:spMkLst>
            <pc:docMk/>
            <pc:sldMk cId="1998937513" sldId="270"/>
            <ac:spMk id="36" creationId="{9DE3FB58-0B4F-5DBB-EDE3-233B9F2F9C25}"/>
          </ac:spMkLst>
        </pc:spChg>
        <pc:spChg chg="mod">
          <ac:chgData name="NELSON ANDRES CAMACHO SANCHEZ" userId="aac8db22-872c-4ce9-bcc2-5f2aac258b78" providerId="ADAL" clId="{DC56C071-BE8F-4B86-899E-D2E71495ED00}" dt="2025-03-12T21:54:11.837" v="43" actId="1076"/>
          <ac:spMkLst>
            <pc:docMk/>
            <pc:sldMk cId="1998937513" sldId="270"/>
            <ac:spMk id="69" creationId="{00000000-0000-0000-0000-000000000000}"/>
          </ac:spMkLst>
        </pc:spChg>
        <pc:picChg chg="add del">
          <ac:chgData name="NELSON ANDRES CAMACHO SANCHEZ" userId="aac8db22-872c-4ce9-bcc2-5f2aac258b78" providerId="ADAL" clId="{DC56C071-BE8F-4B86-899E-D2E71495ED00}" dt="2025-03-12T21:54:40.784" v="89" actId="478"/>
          <ac:picMkLst>
            <pc:docMk/>
            <pc:sldMk cId="1998937513" sldId="270"/>
            <ac:picMk id="3" creationId="{D7CB4623-19E4-8B8D-2188-AA6E99E73997}"/>
          </ac:picMkLst>
        </pc:picChg>
        <pc:cxnChg chg="mod">
          <ac:chgData name="NELSON ANDRES CAMACHO SANCHEZ" userId="aac8db22-872c-4ce9-bcc2-5f2aac258b78" providerId="ADAL" clId="{DC56C071-BE8F-4B86-899E-D2E71495ED00}" dt="2025-03-12T21:54:40.784" v="89" actId="478"/>
          <ac:cxnSpMkLst>
            <pc:docMk/>
            <pc:sldMk cId="1998937513" sldId="270"/>
            <ac:cxnSpMk id="32" creationId="{A19C21CE-AF3B-4BEF-E21A-1B2CCA5B5B36}"/>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BCFE4D3-01FD-4FC0-A198-13179A05CB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D869CA6B-5E1A-4763-B321-158C9CCE71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F77415-0372-4F35-90EF-3353E582B4F6}" type="datetimeFigureOut">
              <a:rPr lang="es-CO" smtClean="0"/>
              <a:t>12/03/2025</a:t>
            </a:fld>
            <a:endParaRPr lang="es-CO"/>
          </a:p>
        </p:txBody>
      </p:sp>
      <p:sp>
        <p:nvSpPr>
          <p:cNvPr id="4" name="Marcador de pie de página 3">
            <a:extLst>
              <a:ext uri="{FF2B5EF4-FFF2-40B4-BE49-F238E27FC236}">
                <a16:creationId xmlns:a16="http://schemas.microsoft.com/office/drawing/2014/main" id="{1ADEC96D-4A58-44A6-A359-081A0BE33A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8E9D9237-A756-4411-89A9-E11B6B3D1FB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DF4D49-C18F-4C07-8301-484725ADDB20}" type="slidenum">
              <a:rPr lang="es-CO" smtClean="0"/>
              <a:t>‹Nº›</a:t>
            </a:fld>
            <a:endParaRPr lang="es-CO"/>
          </a:p>
        </p:txBody>
      </p:sp>
    </p:spTree>
    <p:extLst>
      <p:ext uri="{BB962C8B-B14F-4D97-AF65-F5344CB8AC3E}">
        <p14:creationId xmlns:p14="http://schemas.microsoft.com/office/powerpoint/2010/main" val="2208260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Shape 50"/>
          <p:cNvSpPr>
            <a:spLocks noGrp="1" noRot="1" noChangeAspect="1"/>
          </p:cNvSpPr>
          <p:nvPr>
            <p:ph type="sldImg"/>
          </p:nvPr>
        </p:nvSpPr>
        <p:spPr>
          <a:xfrm>
            <a:off x="1143000" y="685800"/>
            <a:ext cx="4572000" cy="3429000"/>
          </a:xfrm>
          <a:prstGeom prst="rect">
            <a:avLst/>
          </a:prstGeom>
        </p:spPr>
        <p:txBody>
          <a:bodyPr/>
          <a:lstStyle/>
          <a:p>
            <a:endParaRPr/>
          </a:p>
        </p:txBody>
      </p:sp>
      <p:sp>
        <p:nvSpPr>
          <p:cNvPr id="51" name="Shape 5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copy">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Subtitle copy 2">
    <p:spTree>
      <p:nvGrpSpPr>
        <p:cNvPr id="1" name=""/>
        <p:cNvGrpSpPr/>
        <p:nvPr/>
      </p:nvGrpSpPr>
      <p:grpSpPr>
        <a:xfrm>
          <a:off x="0" y="0"/>
          <a:ext cx="0" cy="0"/>
          <a:chOff x="0" y="0"/>
          <a:chExt cx="0" cy="0"/>
        </a:xfrm>
      </p:grpSpPr>
      <p:pic>
        <p:nvPicPr>
          <p:cNvPr id="35" name="previsora_marzo_digital_plantillasPPT-02.png" descr="previsora_marzo_digital_plantillasPPT-02.png"/>
          <p:cNvPicPr>
            <a:picLocks noChangeAspect="1"/>
          </p:cNvPicPr>
          <p:nvPr/>
        </p:nvPicPr>
        <p:blipFill>
          <a:blip r:embed="rId2"/>
          <a:stretch>
            <a:fillRect/>
          </a:stretch>
        </p:blipFill>
        <p:spPr>
          <a:xfrm>
            <a:off x="5415" y="0"/>
            <a:ext cx="24373170" cy="13716000"/>
          </a:xfrm>
          <a:prstGeom prst="rect">
            <a:avLst/>
          </a:prstGeom>
          <a:ln w="12700">
            <a:miter lim="400000"/>
          </a:ln>
        </p:spPr>
      </p:pic>
      <p:sp>
        <p:nvSpPr>
          <p:cNvPr id="36" name="Slide Number"/>
          <p:cNvSpPr txBox="1">
            <a:spLocks noGrp="1"/>
          </p:cNvSpPr>
          <p:nvPr>
            <p:ph type="sldNum" sz="quarter" idx="2"/>
          </p:nvPr>
        </p:nvSpPr>
        <p:spPr>
          <a:xfrm>
            <a:off x="649461" y="12930187"/>
            <a:ext cx="510828" cy="485776"/>
          </a:xfrm>
          <a:prstGeom prst="rect">
            <a:avLst/>
          </a:prstGeom>
        </p:spPr>
        <p:txBody>
          <a:bodyPr/>
          <a:lstStyle>
            <a:lvl1pPr>
              <a:defRPr>
                <a:solidFill>
                  <a:srgbClr val="75C044"/>
                </a:solidFill>
                <a:latin typeface="Verdana"/>
                <a:ea typeface="Verdana"/>
                <a:cs typeface="Verdana"/>
                <a:sym typeface="Verdana"/>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mp; Subtitle copy 3">
    <p:spTree>
      <p:nvGrpSpPr>
        <p:cNvPr id="1" name=""/>
        <p:cNvGrpSpPr/>
        <p:nvPr/>
      </p:nvGrpSpPr>
      <p:grpSpPr>
        <a:xfrm>
          <a:off x="0" y="0"/>
          <a:ext cx="0" cy="0"/>
          <a:chOff x="0" y="0"/>
          <a:chExt cx="0" cy="0"/>
        </a:xfrm>
      </p:grpSpPr>
      <p:pic>
        <p:nvPicPr>
          <p:cNvPr id="43" name="previsora_marzo_digital_plantillasPPT-03.png" descr="previsora_marzo_digital_plantillasPPT-03.png"/>
          <p:cNvPicPr>
            <a:picLocks noChangeAspect="1"/>
          </p:cNvPicPr>
          <p:nvPr/>
        </p:nvPicPr>
        <p:blipFill>
          <a:blip r:embed="rId2"/>
          <a:stretch>
            <a:fillRect/>
          </a:stretch>
        </p:blipFill>
        <p:spPr>
          <a:xfrm>
            <a:off x="5415" y="0"/>
            <a:ext cx="24373170" cy="13716000"/>
          </a:xfrm>
          <a:prstGeom prst="rect">
            <a:avLst/>
          </a:prstGeom>
          <a:ln w="12700">
            <a:miter lim="400000"/>
          </a:ln>
        </p:spPr>
      </p:pic>
      <p:sp>
        <p:nvSpPr>
          <p:cNvPr id="4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revisora_marzo_digital_plantillasPPT-05.png" descr="previsora_marzo_digital_plantillasPPT-05.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69" y="0"/>
            <a:ext cx="24379262" cy="13716000"/>
          </a:xfrm>
          <a:prstGeom prst="rect">
            <a:avLst/>
          </a:prstGeom>
          <a:ln w="12700">
            <a:miter lim="400000"/>
          </a:ln>
        </p:spPr>
      </p:pic>
      <p:sp>
        <p:nvSpPr>
          <p:cNvPr id="3" name="Title Text"/>
          <p:cNvSpPr txBox="1">
            <a:spLocks noGrp="1"/>
          </p:cNvSpPr>
          <p:nvPr>
            <p:ph type="title"/>
          </p:nvPr>
        </p:nvSpPr>
        <p:spPr>
          <a:xfrm>
            <a:off x="4833937" y="2303859"/>
            <a:ext cx="14716126" cy="4643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a:bodyPr>
          <a:lstStyle/>
          <a:p>
            <a:r>
              <a:t>Title Text</a:t>
            </a:r>
          </a:p>
        </p:txBody>
      </p:sp>
      <p:sp>
        <p:nvSpPr>
          <p:cNvPr id="4" name="Body Level One…"/>
          <p:cNvSpPr txBox="1">
            <a:spLocks noGrp="1"/>
          </p:cNvSpPr>
          <p:nvPr>
            <p:ph type="body" idx="1"/>
          </p:nvPr>
        </p:nvSpPr>
        <p:spPr>
          <a:xfrm>
            <a:off x="4833937" y="7090171"/>
            <a:ext cx="14716126" cy="15894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954103" y="13073062"/>
            <a:ext cx="466269" cy="477671"/>
          </a:xfrm>
          <a:prstGeom prst="rect">
            <a:avLst/>
          </a:prstGeom>
          <a:ln w="12700">
            <a:miter lim="400000"/>
          </a:ln>
        </p:spPr>
        <p:txBody>
          <a:bodyPr wrap="none" lIns="71437" tIns="71437" rIns="71437" bIns="71437">
            <a:spAutoFit/>
          </a:bodyPr>
          <a:lstStyle>
            <a:lvl1pPr>
              <a:defRPr sz="2200" b="0">
                <a:latin typeface="Helvetica Neue Thin"/>
                <a:ea typeface="Helvetica Neue Thin"/>
                <a:cs typeface="Helvetica Neue Thin"/>
                <a:sym typeface="Helvetica Neue Thin"/>
              </a:defRPr>
            </a:lvl1pPr>
          </a:lstStyle>
          <a:p>
            <a:fld id="{86CB4B4D-7CA3-9044-876B-883B54F8677D}" type="slidenum">
              <a:t>‹Nº›</a:t>
            </a:fld>
            <a:endParaRPr/>
          </a:p>
        </p:txBody>
      </p:sp>
      <p:sp>
        <p:nvSpPr>
          <p:cNvPr id="7" name="CuadroTexto 6">
            <a:extLst>
              <a:ext uri="{FF2B5EF4-FFF2-40B4-BE49-F238E27FC236}">
                <a16:creationId xmlns:a16="http://schemas.microsoft.com/office/drawing/2014/main" id="{A698FA8C-F149-A59D-AA59-9AB43AFD4EBF}"/>
              </a:ext>
            </a:extLst>
          </p:cNvPr>
          <p:cNvSpPr txBox="1"/>
          <p:nvPr userDrawn="1">
            <p:extLst>
              <p:ext uri="{1162E1C5-73C7-4A58-AE30-91384D911F3F}">
                <p184:classification xmlns:p184="http://schemas.microsoft.com/office/powerpoint/2018/4/main" val="ftr"/>
              </p:ext>
            </p:extLst>
          </p:nvPr>
        </p:nvSpPr>
        <p:spPr>
          <a:xfrm>
            <a:off x="11376025" y="13500100"/>
            <a:ext cx="1660525" cy="152400"/>
          </a:xfrm>
          <a:prstGeom prst="rect">
            <a:avLst/>
          </a:prstGeom>
        </p:spPr>
        <p:txBody>
          <a:bodyPr horzOverflow="overflow" lIns="0" tIns="0" rIns="0" bIns="0">
            <a:spAutoFit/>
          </a:bodyPr>
          <a:lstStyle/>
          <a:p>
            <a:pPr algn="l"/>
            <a:r>
              <a:rPr lang="es-CO" sz="1000">
                <a:solidFill>
                  <a:srgbClr val="000000"/>
                </a:solidFill>
                <a:latin typeface="Calibri" panose="020F0502020204030204" pitchFamily="34" charset="0"/>
                <a:cs typeface="Calibri" panose="020F0502020204030204" pitchFamily="34" charset="0"/>
              </a:rPr>
              <a:t>DOCUMENTO DE USO INTERNO</a:t>
            </a: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Lst>
  <p:transition spd="med"/>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1pPr>
      <a:lvl2pPr marL="0" marR="0" indent="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2pPr>
      <a:lvl3pPr marL="0" marR="0" indent="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3pPr>
      <a:lvl4pPr marL="0" marR="0" indent="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4pPr>
      <a:lvl5pPr marL="0" marR="0" indent="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1531"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1pPr>
      <a:lvl2pPr marL="0" marR="0" indent="2286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2pPr>
      <a:lvl3pPr marL="0" marR="0" indent="4572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3pPr>
      <a:lvl4pPr marL="0" marR="0" indent="6858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4pPr>
      <a:lvl5pPr marL="0" marR="0" indent="9144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5pPr>
      <a:lvl6pPr marL="0" marR="0" indent="11430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6pPr>
      <a:lvl7pPr marL="0" marR="0" indent="13716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7pPr>
      <a:lvl8pPr marL="0" marR="0" indent="16002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8pPr>
      <a:lvl9pPr marL="0" marR="0" indent="18288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Thi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PLANTILLA PARA…"/>
          <p:cNvSpPr txBox="1"/>
          <p:nvPr/>
        </p:nvSpPr>
        <p:spPr>
          <a:xfrm>
            <a:off x="13320030" y="3776658"/>
            <a:ext cx="7752121" cy="2249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lgn="l">
              <a:lnSpc>
                <a:spcPct val="90000"/>
              </a:lnSpc>
              <a:defRPr sz="7600">
                <a:solidFill>
                  <a:srgbClr val="75C044"/>
                </a:solidFill>
                <a:latin typeface="Verdana"/>
                <a:ea typeface="Verdana"/>
                <a:cs typeface="Verdana"/>
                <a:sym typeface="Verdana"/>
              </a:defRPr>
            </a:pPr>
            <a:r>
              <a:rPr lang="es-CO" dirty="0">
                <a:solidFill>
                  <a:srgbClr val="265335"/>
                </a:solidFill>
              </a:rPr>
              <a:t>WEB SERVICE</a:t>
            </a:r>
            <a:endParaRPr dirty="0">
              <a:solidFill>
                <a:srgbClr val="265335"/>
              </a:solidFill>
            </a:endParaRPr>
          </a:p>
          <a:p>
            <a:pPr algn="l">
              <a:lnSpc>
                <a:spcPct val="90000"/>
              </a:lnSpc>
              <a:defRPr sz="7600">
                <a:solidFill>
                  <a:srgbClr val="75C044"/>
                </a:solidFill>
                <a:latin typeface="Verdana"/>
                <a:ea typeface="Verdana"/>
                <a:cs typeface="Verdana"/>
                <a:sym typeface="Verdana"/>
              </a:defRPr>
            </a:pPr>
            <a:r>
              <a:rPr lang="es-CO" dirty="0"/>
              <a:t>SISE</a:t>
            </a:r>
          </a:p>
        </p:txBody>
      </p:sp>
      <p:sp>
        <p:nvSpPr>
          <p:cNvPr id="54" name="Casa Matriz"/>
          <p:cNvSpPr txBox="1"/>
          <p:nvPr/>
        </p:nvSpPr>
        <p:spPr>
          <a:xfrm>
            <a:off x="13399606" y="5962653"/>
            <a:ext cx="9641850" cy="975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spAutoFit/>
          </a:bodyPr>
          <a:lstStyle>
            <a:lvl1pPr algn="l">
              <a:defRPr sz="2700" b="0">
                <a:solidFill>
                  <a:srgbClr val="636466"/>
                </a:solidFill>
                <a:latin typeface="Verdana"/>
                <a:ea typeface="Verdana"/>
                <a:cs typeface="Verdana"/>
                <a:sym typeface="Verdana"/>
              </a:defRPr>
            </a:lvl1pPr>
          </a:lstStyle>
          <a:p>
            <a:r>
              <a:rPr dirty="0"/>
              <a:t>Casa </a:t>
            </a:r>
            <a:r>
              <a:rPr dirty="0" err="1"/>
              <a:t>Matriz</a:t>
            </a:r>
            <a:endParaRPr lang="es-CO" dirty="0"/>
          </a:p>
          <a:p>
            <a:r>
              <a:rPr lang="es-CO" dirty="0"/>
              <a:t>02, 2023</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lide Number"/>
          <p:cNvSpPr txBox="1">
            <a:spLocks noGrp="1"/>
          </p:cNvSpPr>
          <p:nvPr>
            <p:ph type="sldNum" sz="quarter" idx="2"/>
          </p:nvPr>
        </p:nvSpPr>
        <p:spPr>
          <a:xfrm>
            <a:off x="738274" y="12930187"/>
            <a:ext cx="333202" cy="48577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a:t>
            </a:fld>
            <a:endParaRPr/>
          </a:p>
        </p:txBody>
      </p:sp>
      <p:sp>
        <p:nvSpPr>
          <p:cNvPr id="63" name="Tipo de letra: Verdana…"/>
          <p:cNvSpPr txBox="1"/>
          <p:nvPr/>
        </p:nvSpPr>
        <p:spPr>
          <a:xfrm>
            <a:off x="9218614" y="5472100"/>
            <a:ext cx="10867706" cy="2114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b="0" dirty="0"/>
              <a:t>Definición WS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b="0" dirty="0"/>
              <a:t>Problemática</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b="0" dirty="0"/>
              <a:t>Arquitectura WS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b="0" dirty="0"/>
              <a:t>Estadísticas WS</a:t>
            </a:r>
          </a:p>
        </p:txBody>
      </p:sp>
      <p:sp>
        <p:nvSpPr>
          <p:cNvPr id="64" name="Nombre del Área"/>
          <p:cNvSpPr txBox="1"/>
          <p:nvPr/>
        </p:nvSpPr>
        <p:spPr>
          <a:xfrm>
            <a:off x="1363060" y="12930187"/>
            <a:ext cx="11985540" cy="485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spAutoFit/>
          </a:bodyPr>
          <a:lstStyle>
            <a:lvl1pPr algn="l">
              <a:defRPr sz="2200" b="0">
                <a:solidFill>
                  <a:srgbClr val="BCBEC0"/>
                </a:solidFill>
                <a:latin typeface="Verdana"/>
                <a:ea typeface="Verdana"/>
                <a:cs typeface="Verdana"/>
                <a:sym typeface="Verdana"/>
              </a:defRPr>
            </a:lvl1pPr>
          </a:lstStyle>
          <a:p>
            <a:r>
              <a:t>Nombre del Área</a:t>
            </a:r>
          </a:p>
        </p:txBody>
      </p:sp>
      <p:sp>
        <p:nvSpPr>
          <p:cNvPr id="65" name="Sepcs contenido"/>
          <p:cNvSpPr txBox="1"/>
          <p:nvPr/>
        </p:nvSpPr>
        <p:spPr>
          <a:xfrm>
            <a:off x="9218614" y="3316024"/>
            <a:ext cx="5974390" cy="13753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8000" dirty="0">
                <a:solidFill>
                  <a:srgbClr val="265335"/>
                </a:solidFill>
              </a:rPr>
              <a:t>Contenido</a:t>
            </a:r>
            <a:endParaRPr sz="8000"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xfrm>
            <a:off x="738274" y="12930187"/>
            <a:ext cx="333202" cy="48577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dirty="0"/>
          </a:p>
        </p:txBody>
      </p:sp>
      <p:sp>
        <p:nvSpPr>
          <p:cNvPr id="68"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p:cNvSpPr txBox="1"/>
          <p:nvPr/>
        </p:nvSpPr>
        <p:spPr>
          <a:xfrm>
            <a:off x="2041578" y="4766211"/>
            <a:ext cx="11756423" cy="55457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r>
              <a:rPr lang="es-MX" dirty="0"/>
              <a:t>Herramienta tecnológica, que permite, realizar todo el proceso de gestión integral de atención de siniestros del ramo de automóviles de pólizas expedidas por LA PREVISORA S.A.</a:t>
            </a:r>
          </a:p>
          <a:p>
            <a:endParaRPr lang="es-MX" dirty="0"/>
          </a:p>
          <a:p>
            <a:r>
              <a:rPr lang="es-MX" dirty="0"/>
              <a:t>Facilita la conexión de personas, talleres, aseguradoras y proveedores para la toma de decisiones de una manera eficiente e inteligente. Permite:</a:t>
            </a:r>
          </a:p>
          <a:p>
            <a:endParaRPr lang="es-MX" dirty="0"/>
          </a:p>
          <a:p>
            <a:pPr marL="457200" indent="-457200">
              <a:buFont typeface="Arial" panose="020B0604020202020204" pitchFamily="34" charset="0"/>
              <a:buChar char="•"/>
            </a:pPr>
            <a:r>
              <a:rPr lang="es-MX" dirty="0"/>
              <a:t>Evaluación de daños</a:t>
            </a:r>
          </a:p>
          <a:p>
            <a:pPr marL="457200" indent="-457200">
              <a:buFont typeface="Arial" panose="020B0604020202020204" pitchFamily="34" charset="0"/>
              <a:buChar char="•"/>
            </a:pPr>
            <a:r>
              <a:rPr lang="es-MX" dirty="0"/>
              <a:t>Material fotográfico y documental del daño</a:t>
            </a:r>
          </a:p>
          <a:p>
            <a:endParaRPr lang="es-MX" dirty="0"/>
          </a:p>
          <a:p>
            <a:pPr marL="457200" indent="-457200">
              <a:buFont typeface="Arial" panose="020B0604020202020204" pitchFamily="34" charset="0"/>
              <a:buChar char="•"/>
            </a:pPr>
            <a:endParaRPr lang="es-MX" dirty="0"/>
          </a:p>
          <a:p>
            <a:pPr marL="457200" indent="-457200">
              <a:buFont typeface="Arial" panose="020B0604020202020204" pitchFamily="34" charset="0"/>
              <a:buChar char="•"/>
            </a:pPr>
            <a:endParaRPr dirty="0"/>
          </a:p>
        </p:txBody>
      </p:sp>
      <p:sp>
        <p:nvSpPr>
          <p:cNvPr id="69" name="Titulo contenido"/>
          <p:cNvSpPr txBox="1"/>
          <p:nvPr/>
        </p:nvSpPr>
        <p:spPr>
          <a:xfrm>
            <a:off x="2041578" y="2034524"/>
            <a:ext cx="5100754" cy="13753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lgn="l">
              <a:defRPr sz="9000">
                <a:solidFill>
                  <a:srgbClr val="75C044"/>
                </a:solidFill>
                <a:latin typeface="Verdana"/>
                <a:ea typeface="Verdana"/>
                <a:cs typeface="Verdana"/>
                <a:sym typeface="Verdana"/>
              </a:defRPr>
            </a:pPr>
            <a:r>
              <a:rPr lang="es-CO" sz="8000" dirty="0">
                <a:solidFill>
                  <a:srgbClr val="265335"/>
                </a:solidFill>
              </a:rPr>
              <a:t>WS</a:t>
            </a:r>
            <a:r>
              <a:rPr lang="es-CO" sz="8000" dirty="0"/>
              <a:t> SISE</a:t>
            </a:r>
            <a:endParaRPr sz="8000" dirty="0"/>
          </a:p>
        </p:txBody>
      </p:sp>
      <p:sp>
        <p:nvSpPr>
          <p:cNvPr id="70" name="Nombre del Área"/>
          <p:cNvSpPr txBox="1"/>
          <p:nvPr/>
        </p:nvSpPr>
        <p:spPr>
          <a:xfrm>
            <a:off x="1363060" y="12930187"/>
            <a:ext cx="11985540" cy="485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spAutoFit/>
          </a:bodyPr>
          <a:lstStyle>
            <a:lvl1pPr algn="l">
              <a:defRPr sz="2200" b="0">
                <a:solidFill>
                  <a:srgbClr val="BCBEC0"/>
                </a:solidFill>
                <a:latin typeface="Verdana"/>
                <a:ea typeface="Verdana"/>
                <a:cs typeface="Verdana"/>
                <a:sym typeface="Verdana"/>
              </a:defRPr>
            </a:lvl1pPr>
          </a:lstStyle>
          <a:p>
            <a:r>
              <a:t>Nombre del Área</a:t>
            </a:r>
          </a:p>
        </p:txBody>
      </p:sp>
      <p:sp>
        <p:nvSpPr>
          <p:cNvPr id="6" name="Specs Gráficos">
            <a:extLst>
              <a:ext uri="{FF2B5EF4-FFF2-40B4-BE49-F238E27FC236}">
                <a16:creationId xmlns:a16="http://schemas.microsoft.com/office/drawing/2014/main" id="{075DC412-880D-F14A-9044-413CAB07FDD7}"/>
              </a:ext>
            </a:extLst>
          </p:cNvPr>
          <p:cNvSpPr txBox="1"/>
          <p:nvPr/>
        </p:nvSpPr>
        <p:spPr>
          <a:xfrm>
            <a:off x="2487122" y="3554186"/>
            <a:ext cx="7428318" cy="759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lgn="l">
              <a:defRPr sz="9000">
                <a:solidFill>
                  <a:srgbClr val="75C044"/>
                </a:solidFill>
                <a:latin typeface="Verdana"/>
                <a:ea typeface="Verdana"/>
                <a:cs typeface="Verdana"/>
                <a:sym typeface="Verdana"/>
              </a:defRPr>
            </a:pPr>
            <a:r>
              <a:rPr lang="es-ES" sz="4000" dirty="0">
                <a:solidFill>
                  <a:schemeClr val="bg2">
                    <a:lumMod val="75000"/>
                  </a:schemeClr>
                </a:solidFill>
              </a:rPr>
              <a:t>DEFINICIÓN</a:t>
            </a:r>
            <a:endParaRPr sz="4000" dirty="0">
              <a:solidFill>
                <a:schemeClr val="bg2">
                  <a:lumMod val="75000"/>
                </a:schemeClr>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xfrm>
            <a:off x="738274" y="12930187"/>
            <a:ext cx="333202" cy="48577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dirty="0"/>
          </a:p>
        </p:txBody>
      </p:sp>
      <p:sp>
        <p:nvSpPr>
          <p:cNvPr id="68"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p:cNvSpPr txBox="1"/>
          <p:nvPr/>
        </p:nvSpPr>
        <p:spPr>
          <a:xfrm>
            <a:off x="1496522" y="4434357"/>
            <a:ext cx="11981440" cy="13907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endParaRPr lang="es-MX" dirty="0"/>
          </a:p>
          <a:p>
            <a:pPr marL="457200" indent="-457200">
              <a:buFont typeface="Arial" panose="020B0604020202020204" pitchFamily="34" charset="0"/>
              <a:buChar char="•"/>
            </a:pPr>
            <a:endParaRPr lang="es-MX" dirty="0"/>
          </a:p>
          <a:p>
            <a:pPr marL="457200" indent="-457200">
              <a:buFont typeface="Arial" panose="020B0604020202020204" pitchFamily="34" charset="0"/>
              <a:buChar char="•"/>
            </a:pPr>
            <a:endParaRPr dirty="0"/>
          </a:p>
        </p:txBody>
      </p:sp>
      <p:sp>
        <p:nvSpPr>
          <p:cNvPr id="69" name="Titulo contenido"/>
          <p:cNvSpPr txBox="1"/>
          <p:nvPr/>
        </p:nvSpPr>
        <p:spPr>
          <a:xfrm>
            <a:off x="2678616" y="2063690"/>
            <a:ext cx="5100754" cy="1375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8000" dirty="0">
                <a:solidFill>
                  <a:srgbClr val="265335"/>
                </a:solidFill>
              </a:rPr>
              <a:t>WS</a:t>
            </a:r>
            <a:r>
              <a:rPr lang="es-CO" sz="8000" dirty="0"/>
              <a:t> SISE</a:t>
            </a:r>
            <a:endParaRPr sz="8000" dirty="0"/>
          </a:p>
        </p:txBody>
      </p:sp>
      <p:sp>
        <p:nvSpPr>
          <p:cNvPr id="70" name="Nombre del Área"/>
          <p:cNvSpPr txBox="1"/>
          <p:nvPr/>
        </p:nvSpPr>
        <p:spPr>
          <a:xfrm>
            <a:off x="1363060" y="12930187"/>
            <a:ext cx="11985540" cy="485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spAutoFit/>
          </a:bodyPr>
          <a:lstStyle>
            <a:lvl1pPr algn="l">
              <a:defRPr sz="2200" b="0">
                <a:solidFill>
                  <a:srgbClr val="BCBEC0"/>
                </a:solidFill>
                <a:latin typeface="Verdana"/>
                <a:ea typeface="Verdana"/>
                <a:cs typeface="Verdana"/>
                <a:sym typeface="Verdana"/>
              </a:defRPr>
            </a:lvl1pPr>
          </a:lstStyle>
          <a:p>
            <a:r>
              <a:t>Nombre del Área</a:t>
            </a:r>
          </a:p>
        </p:txBody>
      </p:sp>
      <p:sp>
        <p:nvSpPr>
          <p:cNvPr id="6" name="Specs Gráficos">
            <a:extLst>
              <a:ext uri="{FF2B5EF4-FFF2-40B4-BE49-F238E27FC236}">
                <a16:creationId xmlns:a16="http://schemas.microsoft.com/office/drawing/2014/main" id="{075DC412-880D-F14A-9044-413CAB07FDD7}"/>
              </a:ext>
            </a:extLst>
          </p:cNvPr>
          <p:cNvSpPr txBox="1"/>
          <p:nvPr/>
        </p:nvSpPr>
        <p:spPr>
          <a:xfrm>
            <a:off x="2678616" y="3602678"/>
            <a:ext cx="7428318" cy="75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gn="l">
              <a:defRPr sz="9000">
                <a:solidFill>
                  <a:srgbClr val="75C044"/>
                </a:solidFill>
                <a:latin typeface="Verdana"/>
                <a:ea typeface="Verdana"/>
                <a:cs typeface="Verdana"/>
                <a:sym typeface="Verdana"/>
              </a:defRPr>
            </a:pPr>
            <a:r>
              <a:rPr lang="es-ES" sz="4000" dirty="0">
                <a:solidFill>
                  <a:schemeClr val="bg2">
                    <a:lumMod val="75000"/>
                  </a:schemeClr>
                </a:solidFill>
              </a:rPr>
              <a:t>PROBLEMATICA</a:t>
            </a:r>
            <a:endParaRPr sz="4000" dirty="0">
              <a:solidFill>
                <a:schemeClr val="bg2">
                  <a:lumMod val="75000"/>
                </a:schemeClr>
              </a:solidFill>
            </a:endParaRPr>
          </a:p>
        </p:txBody>
      </p:sp>
      <p:sp>
        <p:nvSpPr>
          <p:cNvPr id="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60C229EF-ACCA-C6C9-03FC-F3960BA8513D}"/>
              </a:ext>
            </a:extLst>
          </p:cNvPr>
          <p:cNvSpPr txBox="1"/>
          <p:nvPr/>
        </p:nvSpPr>
        <p:spPr>
          <a:xfrm>
            <a:off x="2678616" y="6152345"/>
            <a:ext cx="10990840" cy="3052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r>
              <a:rPr lang="es-MX" dirty="0"/>
              <a:t>Aproximadamente desde Junio del 2020 el WS no tenia funcionalidad en producción, razón por la cual, la gestión de cada siniestro se debía hacer manualmente; radicaban en el CRM y adicional, diligenciaban información (14 campos) en plataforma EXTERNA, actividad que tomaba alrededor de 4-5 minutos.</a:t>
            </a:r>
          </a:p>
          <a:p>
            <a:pPr marL="457200" indent="-457200">
              <a:buFont typeface="Arial" panose="020B0604020202020204" pitchFamily="34" charset="0"/>
              <a:buChar char="•"/>
            </a:pPr>
            <a:endParaRPr dirty="0"/>
          </a:p>
        </p:txBody>
      </p:sp>
      <p:pic>
        <p:nvPicPr>
          <p:cNvPr id="4" name="Imagen 3">
            <a:extLst>
              <a:ext uri="{FF2B5EF4-FFF2-40B4-BE49-F238E27FC236}">
                <a16:creationId xmlns:a16="http://schemas.microsoft.com/office/drawing/2014/main" id="{7B587BDE-2E9C-EEEF-9259-2D9495219107}"/>
              </a:ext>
            </a:extLst>
          </p:cNvPr>
          <p:cNvPicPr>
            <a:picLocks noChangeAspect="1"/>
          </p:cNvPicPr>
          <p:nvPr/>
        </p:nvPicPr>
        <p:blipFill>
          <a:blip r:embed="rId2"/>
          <a:stretch>
            <a:fillRect/>
          </a:stretch>
        </p:blipFill>
        <p:spPr>
          <a:xfrm>
            <a:off x="15120856" y="5357095"/>
            <a:ext cx="7454769" cy="3001809"/>
          </a:xfrm>
          <a:prstGeom prst="rect">
            <a:avLst/>
          </a:prstGeom>
        </p:spPr>
      </p:pic>
    </p:spTree>
    <p:extLst>
      <p:ext uri="{BB962C8B-B14F-4D97-AF65-F5344CB8AC3E}">
        <p14:creationId xmlns:p14="http://schemas.microsoft.com/office/powerpoint/2010/main" val="59893548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1A7A6559-E8A7-8735-5C55-09B0FC689088}"/>
              </a:ext>
            </a:extLst>
          </p:cNvPr>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1033463" y="8957161"/>
            <a:ext cx="2137662" cy="2137662"/>
          </a:xfrm>
          <a:prstGeom prst="rect">
            <a:avLst/>
          </a:prstGeom>
        </p:spPr>
      </p:pic>
      <p:sp>
        <p:nvSpPr>
          <p:cNvPr id="67" name="Slide Number"/>
          <p:cNvSpPr txBox="1">
            <a:spLocks noGrp="1"/>
          </p:cNvSpPr>
          <p:nvPr>
            <p:ph type="sldNum" sz="quarter" idx="2"/>
          </p:nvPr>
        </p:nvSpPr>
        <p:spPr>
          <a:xfrm>
            <a:off x="738274" y="12930187"/>
            <a:ext cx="333202" cy="48577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dirty="0"/>
          </a:p>
        </p:txBody>
      </p:sp>
      <p:sp>
        <p:nvSpPr>
          <p:cNvPr id="68"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p:cNvSpPr txBox="1"/>
          <p:nvPr/>
        </p:nvSpPr>
        <p:spPr>
          <a:xfrm>
            <a:off x="1496522" y="4434357"/>
            <a:ext cx="11981440" cy="1390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endParaRPr lang="es-MX" dirty="0"/>
          </a:p>
          <a:p>
            <a:pPr marL="457200" indent="-457200">
              <a:buFont typeface="Arial" panose="020B0604020202020204" pitchFamily="34" charset="0"/>
              <a:buChar char="•"/>
            </a:pPr>
            <a:endParaRPr lang="es-MX" dirty="0"/>
          </a:p>
          <a:p>
            <a:pPr marL="457200" indent="-457200">
              <a:buFont typeface="Arial" panose="020B0604020202020204" pitchFamily="34" charset="0"/>
              <a:buChar char="•"/>
            </a:pPr>
            <a:endParaRPr dirty="0"/>
          </a:p>
        </p:txBody>
      </p:sp>
      <p:sp>
        <p:nvSpPr>
          <p:cNvPr id="69" name="Titulo contenido"/>
          <p:cNvSpPr txBox="1"/>
          <p:nvPr/>
        </p:nvSpPr>
        <p:spPr>
          <a:xfrm>
            <a:off x="3389543" y="842474"/>
            <a:ext cx="5100754" cy="13753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8000" dirty="0">
                <a:solidFill>
                  <a:srgbClr val="265335"/>
                </a:solidFill>
              </a:rPr>
              <a:t>WS</a:t>
            </a:r>
            <a:r>
              <a:rPr lang="es-CO" sz="8000" dirty="0"/>
              <a:t> SISE</a:t>
            </a:r>
            <a:endParaRPr sz="8000" dirty="0"/>
          </a:p>
        </p:txBody>
      </p:sp>
      <p:sp>
        <p:nvSpPr>
          <p:cNvPr id="70" name="Nombre del Área"/>
          <p:cNvSpPr txBox="1"/>
          <p:nvPr/>
        </p:nvSpPr>
        <p:spPr>
          <a:xfrm>
            <a:off x="1363060" y="12930187"/>
            <a:ext cx="11985540" cy="485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spAutoFit/>
          </a:bodyPr>
          <a:lstStyle>
            <a:lvl1pPr algn="l">
              <a:defRPr sz="2200" b="0">
                <a:solidFill>
                  <a:srgbClr val="BCBEC0"/>
                </a:solidFill>
                <a:latin typeface="Verdana"/>
                <a:ea typeface="Verdana"/>
                <a:cs typeface="Verdana"/>
                <a:sym typeface="Verdana"/>
              </a:defRPr>
            </a:lvl1pPr>
          </a:lstStyle>
          <a:p>
            <a:r>
              <a:t>Nombre del Área</a:t>
            </a:r>
          </a:p>
        </p:txBody>
      </p:sp>
      <p:sp>
        <p:nvSpPr>
          <p:cNvPr id="6" name="Specs Gráficos">
            <a:extLst>
              <a:ext uri="{FF2B5EF4-FFF2-40B4-BE49-F238E27FC236}">
                <a16:creationId xmlns:a16="http://schemas.microsoft.com/office/drawing/2014/main" id="{075DC412-880D-F14A-9044-413CAB07FDD7}"/>
              </a:ext>
            </a:extLst>
          </p:cNvPr>
          <p:cNvSpPr txBox="1"/>
          <p:nvPr/>
        </p:nvSpPr>
        <p:spPr>
          <a:xfrm>
            <a:off x="3641670" y="2115286"/>
            <a:ext cx="10604681" cy="698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lgn="l">
              <a:defRPr sz="9000">
                <a:solidFill>
                  <a:srgbClr val="75C044"/>
                </a:solidFill>
                <a:latin typeface="Verdana"/>
                <a:ea typeface="Verdana"/>
                <a:cs typeface="Verdana"/>
                <a:sym typeface="Verdana"/>
              </a:defRPr>
            </a:pPr>
            <a:r>
              <a:rPr lang="es-ES" sz="3600" dirty="0">
                <a:solidFill>
                  <a:schemeClr val="bg2">
                    <a:lumMod val="75000"/>
                  </a:schemeClr>
                </a:solidFill>
              </a:rPr>
              <a:t>SOLUCIÓN</a:t>
            </a:r>
            <a:endParaRPr sz="3600" dirty="0">
              <a:solidFill>
                <a:schemeClr val="bg2">
                  <a:lumMod val="75000"/>
                </a:schemeClr>
              </a:solidFill>
            </a:endParaRPr>
          </a:p>
        </p:txBody>
      </p:sp>
      <p:sp>
        <p:nvSpPr>
          <p:cNvPr id="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60C229EF-ACCA-C6C9-03FC-F3960BA8513D}"/>
              </a:ext>
            </a:extLst>
          </p:cNvPr>
          <p:cNvSpPr txBox="1"/>
          <p:nvPr/>
        </p:nvSpPr>
        <p:spPr>
          <a:xfrm>
            <a:off x="2167128" y="3238315"/>
            <a:ext cx="20720350" cy="1806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r>
              <a:rPr lang="es-MX" dirty="0"/>
              <a:t>Con la implementación de la herramienta de reintentos, </a:t>
            </a:r>
            <a:r>
              <a:rPr lang="es-MX" dirty="0" err="1"/>
              <a:t>RabbitMQ</a:t>
            </a:r>
            <a:r>
              <a:rPr lang="es-MX" dirty="0"/>
              <a:t>, y el funcionamiento del WS, cada proceso tiene una duración de 1’30’’ (un minuto y medio). Se radica en CRM y posteriormente, se actualizan 3 campos en LA PLATAFORMA EXTERNA. </a:t>
            </a:r>
          </a:p>
          <a:p>
            <a:pPr marL="457200" indent="-457200">
              <a:buFont typeface="Arial" panose="020B0604020202020204" pitchFamily="34" charset="0"/>
              <a:buChar char="•"/>
            </a:pPr>
            <a:endParaRPr dirty="0"/>
          </a:p>
        </p:txBody>
      </p:sp>
      <p:pic>
        <p:nvPicPr>
          <p:cNvPr id="7" name="Imagen 6">
            <a:extLst>
              <a:ext uri="{FF2B5EF4-FFF2-40B4-BE49-F238E27FC236}">
                <a16:creationId xmlns:a16="http://schemas.microsoft.com/office/drawing/2014/main" id="{2894DB84-29F0-FCC4-7785-B7BF970A0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1016" y="5794521"/>
            <a:ext cx="4102553" cy="644229"/>
          </a:xfrm>
          <a:prstGeom prst="rect">
            <a:avLst/>
          </a:prstGeom>
        </p:spPr>
      </p:pic>
      <p:pic>
        <p:nvPicPr>
          <p:cNvPr id="2050" name="Picture 2">
            <a:extLst>
              <a:ext uri="{FF2B5EF4-FFF2-40B4-BE49-F238E27FC236}">
                <a16:creationId xmlns:a16="http://schemas.microsoft.com/office/drawing/2014/main" id="{E978498B-36F3-B344-5536-8A9D56915A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294" y="5935084"/>
            <a:ext cx="7029843" cy="4989148"/>
          </a:xfrm>
          <a:prstGeom prst="rect">
            <a:avLst/>
          </a:prstGeom>
          <a:noFill/>
          <a:extLst>
            <a:ext uri="{909E8E84-426E-40DD-AFC4-6F175D3DCCD1}">
              <a14:hiddenFill xmlns:a14="http://schemas.microsoft.com/office/drawing/2010/main">
                <a:solidFill>
                  <a:srgbClr val="FFFFFF"/>
                </a:solidFill>
              </a14:hiddenFill>
            </a:ext>
          </a:extLst>
        </p:spPr>
      </p:pic>
      <p:sp>
        <p:nvSpPr>
          <p:cNvPr id="8"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E84B3D85-B61C-F4E0-F304-95A7200ABA67}"/>
              </a:ext>
            </a:extLst>
          </p:cNvPr>
          <p:cNvSpPr txBox="1"/>
          <p:nvPr/>
        </p:nvSpPr>
        <p:spPr>
          <a:xfrm>
            <a:off x="2215873" y="5291653"/>
            <a:ext cx="4550687" cy="97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r>
              <a:rPr lang="es-MX" dirty="0"/>
              <a:t>Radicación siniestro CRM</a:t>
            </a:r>
          </a:p>
          <a:p>
            <a:pPr marL="457200" indent="-457200">
              <a:buFont typeface="Arial" panose="020B0604020202020204" pitchFamily="34" charset="0"/>
              <a:buChar char="•"/>
            </a:pPr>
            <a:endParaRPr dirty="0"/>
          </a:p>
        </p:txBody>
      </p:sp>
      <p:pic>
        <p:nvPicPr>
          <p:cNvPr id="2052" name="Picture 4">
            <a:extLst>
              <a:ext uri="{FF2B5EF4-FFF2-40B4-BE49-F238E27FC236}">
                <a16:creationId xmlns:a16="http://schemas.microsoft.com/office/drawing/2014/main" id="{687DE8F5-A1E3-7E80-DFB3-33D81356835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143" b="89683" l="9917" r="89256">
                        <a14:foregroundMark x1="42975" y1="7143" x2="42975" y2="7143"/>
                      </a14:backgroundRemoval>
                    </a14:imgEffect>
                  </a14:imgLayer>
                </a14:imgProps>
              </a:ext>
              <a:ext uri="{28A0092B-C50C-407E-A947-70E740481C1C}">
                <a14:useLocalDpi xmlns:a14="http://schemas.microsoft.com/office/drawing/2010/main" val="0"/>
              </a:ext>
            </a:extLst>
          </a:blip>
          <a:srcRect l="11133" t="-2762" r="26469" b="43318"/>
          <a:stretch/>
        </p:blipFill>
        <p:spPr bwMode="auto">
          <a:xfrm>
            <a:off x="11539214" y="8075900"/>
            <a:ext cx="1126159" cy="1106460"/>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ector: angular 17">
            <a:extLst>
              <a:ext uri="{FF2B5EF4-FFF2-40B4-BE49-F238E27FC236}">
                <a16:creationId xmlns:a16="http://schemas.microsoft.com/office/drawing/2014/main" id="{5C9F1BBB-A16E-215C-A699-ED6DBF2E5B6F}"/>
              </a:ext>
            </a:extLst>
          </p:cNvPr>
          <p:cNvCxnSpPr>
            <a:stCxn id="2050" idx="3"/>
            <a:endCxn id="14" idx="1"/>
          </p:cNvCxnSpPr>
          <p:nvPr/>
        </p:nvCxnSpPr>
        <p:spPr>
          <a:xfrm>
            <a:off x="8006137" y="8429658"/>
            <a:ext cx="3027326" cy="1596334"/>
          </a:xfrm>
          <a:prstGeom prst="bentConnector3">
            <a:avLst/>
          </a:prstGeom>
          <a:ln>
            <a:solidFill>
              <a:schemeClr val="bg1">
                <a:lumMod val="65000"/>
              </a:schemeClr>
            </a:solidFill>
            <a:tailEnd type="triangle"/>
          </a:ln>
        </p:spPr>
        <p:style>
          <a:lnRef idx="3">
            <a:schemeClr val="accent3"/>
          </a:lnRef>
          <a:fillRef idx="0">
            <a:schemeClr val="accent3"/>
          </a:fillRef>
          <a:effectRef idx="2">
            <a:schemeClr val="accent3"/>
          </a:effectRef>
          <a:fontRef idx="minor">
            <a:schemeClr val="tx1"/>
          </a:fontRef>
        </p:style>
      </p:cxnSp>
      <p:cxnSp>
        <p:nvCxnSpPr>
          <p:cNvPr id="20" name="Conector: angular 19">
            <a:extLst>
              <a:ext uri="{FF2B5EF4-FFF2-40B4-BE49-F238E27FC236}">
                <a16:creationId xmlns:a16="http://schemas.microsoft.com/office/drawing/2014/main" id="{B7214AB5-781C-1F3F-B9D8-EA86CDE64C73}"/>
              </a:ext>
            </a:extLst>
          </p:cNvPr>
          <p:cNvCxnSpPr>
            <a:cxnSpLocks/>
            <a:stCxn id="2052" idx="0"/>
            <a:endCxn id="7" idx="2"/>
          </p:cNvCxnSpPr>
          <p:nvPr/>
        </p:nvCxnSpPr>
        <p:spPr>
          <a:xfrm rot="16200000" flipV="1">
            <a:off x="11283719" y="7257324"/>
            <a:ext cx="1637150" cy="1"/>
          </a:xfrm>
          <a:prstGeom prst="bentConnector3">
            <a:avLst/>
          </a:prstGeom>
          <a:ln>
            <a:solidFill>
              <a:schemeClr val="bg1">
                <a:lumMod val="65000"/>
              </a:schemeClr>
            </a:solidFill>
            <a:tailEnd type="triangle"/>
          </a:ln>
        </p:spPr>
        <p:style>
          <a:lnRef idx="3">
            <a:schemeClr val="accent3"/>
          </a:lnRef>
          <a:fillRef idx="0">
            <a:schemeClr val="accent3"/>
          </a:fillRef>
          <a:effectRef idx="2">
            <a:schemeClr val="accent3"/>
          </a:effectRef>
          <a:fontRef idx="minor">
            <a:schemeClr val="tx1"/>
          </a:fontRef>
        </p:style>
      </p:cxnSp>
      <p:sp>
        <p:nvSpPr>
          <p:cNvPr id="23"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9F3CFC72-7671-9012-7782-501C13926477}"/>
              </a:ext>
            </a:extLst>
          </p:cNvPr>
          <p:cNvSpPr txBox="1"/>
          <p:nvPr/>
        </p:nvSpPr>
        <p:spPr>
          <a:xfrm>
            <a:off x="10654621" y="11139920"/>
            <a:ext cx="3173094" cy="97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r>
              <a:rPr lang="es-MX" dirty="0"/>
              <a:t>Llega a SISE 2G</a:t>
            </a:r>
          </a:p>
          <a:p>
            <a:pPr marL="457200" indent="-457200">
              <a:buFont typeface="Arial" panose="020B0604020202020204" pitchFamily="34" charset="0"/>
              <a:buChar char="•"/>
            </a:pPr>
            <a:endParaRPr dirty="0"/>
          </a:p>
        </p:txBody>
      </p:sp>
      <p:sp>
        <p:nvSpPr>
          <p:cNvPr id="24"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D41DEAB5-9257-7869-2A44-ED57A2863F4F}"/>
              </a:ext>
            </a:extLst>
          </p:cNvPr>
          <p:cNvSpPr txBox="1"/>
          <p:nvPr/>
        </p:nvSpPr>
        <p:spPr>
          <a:xfrm>
            <a:off x="10102118" y="5083904"/>
            <a:ext cx="3788790" cy="97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gn="ctr"/>
            <a:r>
              <a:rPr lang="es-MX" dirty="0"/>
              <a:t>Envía/reenvía</a:t>
            </a:r>
          </a:p>
          <a:p>
            <a:pPr marL="457200" indent="-457200">
              <a:buFont typeface="Arial" panose="020B0604020202020204" pitchFamily="34" charset="0"/>
              <a:buChar char="•"/>
            </a:pPr>
            <a:endParaRPr dirty="0"/>
          </a:p>
        </p:txBody>
      </p:sp>
      <p:cxnSp>
        <p:nvCxnSpPr>
          <p:cNvPr id="32" name="Conector: angular 31">
            <a:extLst>
              <a:ext uri="{FF2B5EF4-FFF2-40B4-BE49-F238E27FC236}">
                <a16:creationId xmlns:a16="http://schemas.microsoft.com/office/drawing/2014/main" id="{A19C21CE-AF3B-4BEF-E21A-1B2CCA5B5B36}"/>
              </a:ext>
            </a:extLst>
          </p:cNvPr>
          <p:cNvCxnSpPr>
            <a:cxnSpLocks/>
            <a:stCxn id="7" idx="3"/>
          </p:cNvCxnSpPr>
          <p:nvPr/>
        </p:nvCxnSpPr>
        <p:spPr>
          <a:xfrm flipV="1">
            <a:off x="14153569" y="6115951"/>
            <a:ext cx="2842212" cy="685"/>
          </a:xfrm>
          <a:prstGeom prst="bentConnector3">
            <a:avLst/>
          </a:prstGeom>
          <a:ln>
            <a:solidFill>
              <a:schemeClr val="bg1">
                <a:lumMod val="65000"/>
              </a:schemeClr>
            </a:solidFill>
            <a:tailEnd type="triangle"/>
          </a:ln>
        </p:spPr>
        <p:style>
          <a:lnRef idx="3">
            <a:schemeClr val="accent3"/>
          </a:lnRef>
          <a:fillRef idx="0">
            <a:schemeClr val="accent3"/>
          </a:fillRef>
          <a:effectRef idx="2">
            <a:schemeClr val="accent3"/>
          </a:effectRef>
          <a:fontRef idx="minor">
            <a:schemeClr val="tx1"/>
          </a:fontRef>
        </p:style>
      </p:cxnSp>
      <p:sp>
        <p:nvSpPr>
          <p:cNvPr id="36"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9DE3FB58-0B4F-5DBB-EDE3-233B9F2F9C25}"/>
              </a:ext>
            </a:extLst>
          </p:cNvPr>
          <p:cNvSpPr txBox="1"/>
          <p:nvPr/>
        </p:nvSpPr>
        <p:spPr>
          <a:xfrm>
            <a:off x="17226466" y="5825121"/>
            <a:ext cx="3788790" cy="97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gn="ctr"/>
            <a:r>
              <a:rPr lang="es-MX" dirty="0"/>
              <a:t>Llega a Plataforma Externa</a:t>
            </a:r>
            <a:endParaRPr dirty="0"/>
          </a:p>
        </p:txBody>
      </p:sp>
      <p:pic>
        <p:nvPicPr>
          <p:cNvPr id="2054" name="Picture 6">
            <a:extLst>
              <a:ext uri="{FF2B5EF4-FFF2-40B4-BE49-F238E27FC236}">
                <a16:creationId xmlns:a16="http://schemas.microsoft.com/office/drawing/2014/main" id="{BD6CEF06-3B54-9148-550E-616D7E0BF8E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41513"/>
          <a:stretch/>
        </p:blipFill>
        <p:spPr bwMode="auto">
          <a:xfrm>
            <a:off x="15766440" y="7316695"/>
            <a:ext cx="7535762" cy="285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9375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2483</TotalTime>
  <Words>220</Words>
  <Application>Microsoft Office PowerPoint</Application>
  <PresentationFormat>Personalizado</PresentationFormat>
  <Paragraphs>38</Paragraphs>
  <Slides>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vt:i4>
      </vt:variant>
    </vt:vector>
  </HeadingPairs>
  <TitlesOfParts>
    <vt:vector size="13" baseType="lpstr">
      <vt:lpstr>Arial</vt:lpstr>
      <vt:lpstr>Calibri</vt:lpstr>
      <vt:lpstr>Helvetica Neue</vt:lpstr>
      <vt:lpstr>Helvetica Neue Medium</vt:lpstr>
      <vt:lpstr>Helvetica Neue Thin</vt:lpstr>
      <vt:lpstr>Verdana</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CUBILLOS PONCE</dc:creator>
  <cp:lastModifiedBy>NELSON ANDRES CAMACHO SANCHEZ</cp:lastModifiedBy>
  <cp:revision>34</cp:revision>
  <dcterms:modified xsi:type="dcterms:W3CDTF">2025-03-12T21:56:30Z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f3886-688c-41ec-beb5-f6c446299e5f_Enabled">
    <vt:lpwstr>true</vt:lpwstr>
  </property>
  <property fmtid="{D5CDD505-2E9C-101B-9397-08002B2CF9AE}" pid="3" name="MSIP_Label_1f9f3886-688c-41ec-beb5-f6c446299e5f_SetDate">
    <vt:lpwstr>2025-03-12T21:53:01Z</vt:lpwstr>
  </property>
  <property fmtid="{D5CDD505-2E9C-101B-9397-08002B2CF9AE}" pid="4" name="MSIP_Label_1f9f3886-688c-41ec-beb5-f6c446299e5f_Method">
    <vt:lpwstr>Standard</vt:lpwstr>
  </property>
  <property fmtid="{D5CDD505-2E9C-101B-9397-08002B2CF9AE}" pid="5" name="MSIP_Label_1f9f3886-688c-41ec-beb5-f6c446299e5f_Name">
    <vt:lpwstr>Interno - Acceso abierto (No Cifrado)</vt:lpwstr>
  </property>
  <property fmtid="{D5CDD505-2E9C-101B-9397-08002B2CF9AE}" pid="6" name="MSIP_Label_1f9f3886-688c-41ec-beb5-f6c446299e5f_SiteId">
    <vt:lpwstr>73e84937-70de-4ceb-8f14-b8f9ab356f6e</vt:lpwstr>
  </property>
  <property fmtid="{D5CDD505-2E9C-101B-9397-08002B2CF9AE}" pid="7" name="MSIP_Label_1f9f3886-688c-41ec-beb5-f6c446299e5f_ActionId">
    <vt:lpwstr>eff50b03-12f6-4a6c-b9a0-ff53752b8e1f</vt:lpwstr>
  </property>
  <property fmtid="{D5CDD505-2E9C-101B-9397-08002B2CF9AE}" pid="8" name="MSIP_Label_1f9f3886-688c-41ec-beb5-f6c446299e5f_ContentBits">
    <vt:lpwstr>2</vt:lpwstr>
  </property>
  <property fmtid="{D5CDD505-2E9C-101B-9397-08002B2CF9AE}" pid="9" name="MSIP_Label_1f9f3886-688c-41ec-beb5-f6c446299e5f_Tag">
    <vt:lpwstr>10, 3, 0, 1</vt:lpwstr>
  </property>
  <property fmtid="{D5CDD505-2E9C-101B-9397-08002B2CF9AE}" pid="10" name="ClassificationContentMarkingFooterLocations">
    <vt:lpwstr>White:7</vt:lpwstr>
  </property>
  <property fmtid="{D5CDD505-2E9C-101B-9397-08002B2CF9AE}" pid="11" name="ClassificationContentMarkingFooterText">
    <vt:lpwstr>DOCUMENTO DE USO INTERNO</vt:lpwstr>
  </property>
</Properties>
</file>