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58" r:id="rId6"/>
    <p:sldId id="280" r:id="rId7"/>
    <p:sldId id="276" r:id="rId8"/>
    <p:sldId id="281" r:id="rId9"/>
    <p:sldId id="282" r:id="rId10"/>
    <p:sldId id="260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E069"/>
    <a:srgbClr val="9B4CBA"/>
    <a:srgbClr val="E63992"/>
    <a:srgbClr val="60B131"/>
    <a:srgbClr val="532963"/>
    <a:srgbClr val="94D850"/>
    <a:srgbClr val="C3FF9C"/>
    <a:srgbClr val="085C2B"/>
    <a:srgbClr val="000000"/>
    <a:srgbClr val="1F6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23" autoAdjust="0"/>
  </p:normalViewPr>
  <p:slideViewPr>
    <p:cSldViewPr snapToGrid="0">
      <p:cViewPr varScale="1">
        <p:scale>
          <a:sx n="110" d="100"/>
          <a:sy n="110" d="100"/>
        </p:scale>
        <p:origin x="65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4E6500AF-F24A-41CF-8475-202920091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4815" y="701957"/>
            <a:ext cx="4057650" cy="4057650"/>
          </a:xfrm>
          <a:prstGeom prst="rect">
            <a:avLst/>
          </a:prstGeom>
        </p:spPr>
      </p:pic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4E675E-2C03-4DEE-8280-080DC8F90E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587" y="0"/>
            <a:ext cx="4062413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300974-B2C2-46A6-B718-9F31FE86E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386" y="0"/>
            <a:ext cx="4062413" cy="5143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5CD3AB-094C-4390-8F0E-D9E8F752F3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8"/>
            <a:ext cx="9144000" cy="514082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87DE09-7B39-11FF-6360-2494578D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2DBDF2-60A1-407E-AC27-7FA3F9C5D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176" y="-79765"/>
            <a:ext cx="9424351" cy="53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96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E3C19-E79E-4158-9282-C6097930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66D4B1-C3AF-405F-A6C5-56CE21ED17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345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47A34CB1-0198-D1B9-6B38-7CD45063D32C}"/>
              </a:ext>
            </a:extLst>
          </p:cNvPr>
          <p:cNvSpPr txBox="1">
            <a:spLocks/>
          </p:cNvSpPr>
          <p:nvPr userDrawn="1"/>
        </p:nvSpPr>
        <p:spPr>
          <a:xfrm>
            <a:off x="117822" y="4626768"/>
            <a:ext cx="510828" cy="485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0" i="0" u="none" strike="noStrike" cap="none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mtClean="0"/>
              <a:pPr/>
              <a:t>‹Nº›</a:t>
            </a:fld>
            <a:r>
              <a:rPr lang="es-CO" dirty="0"/>
              <a:t>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B37324B-7430-D6EB-DE91-425D740A4145}"/>
              </a:ext>
            </a:extLst>
          </p:cNvPr>
          <p:cNvCxnSpPr>
            <a:cxnSpLocks/>
          </p:cNvCxnSpPr>
          <p:nvPr/>
        </p:nvCxnSpPr>
        <p:spPr>
          <a:xfrm>
            <a:off x="331591" y="4621307"/>
            <a:ext cx="8512367" cy="0"/>
          </a:xfrm>
          <a:prstGeom prst="line">
            <a:avLst/>
          </a:prstGeom>
          <a:ln w="12700">
            <a:solidFill>
              <a:srgbClr val="60B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3B91B289-8040-213D-B2FE-6FDE6F50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9441" y="4815841"/>
            <a:ext cx="4113494" cy="9724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2A0B202-2AED-BF0A-3E86-00977A0E671A}"/>
              </a:ext>
            </a:extLst>
          </p:cNvPr>
          <p:cNvSpPr/>
          <p:nvPr/>
        </p:nvSpPr>
        <p:spPr>
          <a:xfrm>
            <a:off x="8458200" y="4540293"/>
            <a:ext cx="385758" cy="45719"/>
          </a:xfrm>
          <a:prstGeom prst="rect">
            <a:avLst/>
          </a:prstGeom>
          <a:solidFill>
            <a:srgbClr val="60B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A6E9EB20-A13A-4A1B-EAA9-C490E6376C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0901" y="232998"/>
            <a:ext cx="2243057" cy="1815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2E893B9-0783-11FC-5A7F-8623678CE8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8458200" y="513091"/>
            <a:ext cx="385758" cy="3857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F771B1F-0A2D-43B1-8BD4-8B94607203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" y="100998"/>
            <a:ext cx="1490104" cy="6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89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1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sv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A3E26C78-90F9-416C-A172-A8FBEB485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937" y="4151986"/>
            <a:ext cx="995361" cy="876299"/>
          </a:xfrm>
          <a:prstGeom prst="rect">
            <a:avLst/>
          </a:prstGeom>
        </p:spPr>
      </p:pic>
      <p:sp>
        <p:nvSpPr>
          <p:cNvPr id="7" name="PLANTILLA PARA…">
            <a:extLst>
              <a:ext uri="{FF2B5EF4-FFF2-40B4-BE49-F238E27FC236}">
                <a16:creationId xmlns:a16="http://schemas.microsoft.com/office/drawing/2014/main" id="{B3D9094C-9D13-48D9-A5FF-45FE46696541}"/>
              </a:ext>
            </a:extLst>
          </p:cNvPr>
          <p:cNvSpPr txBox="1"/>
          <p:nvPr/>
        </p:nvSpPr>
        <p:spPr>
          <a:xfrm>
            <a:off x="462502" y="1098586"/>
            <a:ext cx="2901174" cy="1030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200" b="1" dirty="0">
                <a:solidFill>
                  <a:srgbClr val="532963"/>
                </a:solidFill>
              </a:rPr>
              <a:t>MAPA DE PROCESOS</a:t>
            </a:r>
            <a:endParaRPr lang="es-CO" sz="3200" dirty="0">
              <a:solidFill>
                <a:srgbClr val="532963"/>
              </a:solidFill>
            </a:endParaRPr>
          </a:p>
        </p:txBody>
      </p:sp>
      <p:sp>
        <p:nvSpPr>
          <p:cNvPr id="8" name="PLANTILLA PARA…">
            <a:extLst>
              <a:ext uri="{FF2B5EF4-FFF2-40B4-BE49-F238E27FC236}">
                <a16:creationId xmlns:a16="http://schemas.microsoft.com/office/drawing/2014/main" id="{AE01C848-0006-49F1-B3DD-912C33D13148}"/>
              </a:ext>
            </a:extLst>
          </p:cNvPr>
          <p:cNvSpPr txBox="1"/>
          <p:nvPr/>
        </p:nvSpPr>
        <p:spPr>
          <a:xfrm>
            <a:off x="337241" y="2196868"/>
            <a:ext cx="3151696" cy="518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MX" sz="900" b="1" dirty="0">
                <a:solidFill>
                  <a:srgbClr val="E63992"/>
                </a:solidFill>
              </a:rPr>
              <a:t>G</a:t>
            </a:r>
            <a:r>
              <a:rPr lang="es-CO" sz="900" b="1" dirty="0" err="1">
                <a:solidFill>
                  <a:srgbClr val="E63992"/>
                </a:solidFill>
              </a:rPr>
              <a:t>erencia</a:t>
            </a:r>
            <a:r>
              <a:rPr lang="es-CO" sz="900" b="1" dirty="0">
                <a:solidFill>
                  <a:srgbClr val="E63992"/>
                </a:solidFill>
              </a:rPr>
              <a:t> de Innovación y Procesos</a:t>
            </a:r>
          </a:p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s-CO" sz="900" b="1" dirty="0">
              <a:solidFill>
                <a:srgbClr val="E63992"/>
              </a:solidFill>
            </a:endParaRPr>
          </a:p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900" b="1" dirty="0">
                <a:solidFill>
                  <a:srgbClr val="E63992"/>
                </a:solidFill>
              </a:rPr>
              <a:t>Subgerencia de Mejoramiento de Procesos</a:t>
            </a:r>
            <a:endParaRPr lang="es-CO" sz="900" dirty="0">
              <a:solidFill>
                <a:srgbClr val="E63992"/>
              </a:solidFill>
            </a:endParaRPr>
          </a:p>
        </p:txBody>
      </p:sp>
      <p:sp>
        <p:nvSpPr>
          <p:cNvPr id="9" name="Casa Matriz">
            <a:extLst>
              <a:ext uri="{FF2B5EF4-FFF2-40B4-BE49-F238E27FC236}">
                <a16:creationId xmlns:a16="http://schemas.microsoft.com/office/drawing/2014/main" id="{7EE0E6DA-366F-46A0-BB0E-B19C90CC2AD4}"/>
              </a:ext>
            </a:extLst>
          </p:cNvPr>
          <p:cNvSpPr txBox="1"/>
          <p:nvPr/>
        </p:nvSpPr>
        <p:spPr>
          <a:xfrm>
            <a:off x="337241" y="2841898"/>
            <a:ext cx="2901174" cy="39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700" b="0">
                <a:solidFill>
                  <a:srgbClr val="63646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800" dirty="0">
                <a:solidFill>
                  <a:srgbClr val="532963"/>
                </a:solidFill>
              </a:rPr>
              <a:t>Fecha de Actualización: 31 de Octubre 2025</a:t>
            </a:r>
            <a:endParaRPr lang="es-CO" sz="800" dirty="0">
              <a:solidFill>
                <a:srgbClr val="532963"/>
              </a:solidFill>
            </a:endParaRPr>
          </a:p>
          <a:p>
            <a:r>
              <a:rPr lang="es-CO" sz="800" dirty="0">
                <a:solidFill>
                  <a:srgbClr val="532963"/>
                </a:solidFill>
              </a:rPr>
              <a:t>Fuente: ISOLUCIÓN</a:t>
            </a:r>
            <a:endParaRPr sz="800" dirty="0">
              <a:solidFill>
                <a:srgbClr val="532963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696614A-E12C-40E9-A899-C99F155198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197" y="1366356"/>
            <a:ext cx="3777144" cy="3777144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34B868C-3A97-4337-AC2C-61B973BBE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5F693D1-36CA-4463-BF39-21F14AEAFCB1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AC1752B-4A63-41A3-AD48-1A3EAC506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78A943A5-EBC8-4C41-9BD3-797D96301965}"/>
              </a:ext>
            </a:extLst>
          </p:cNvPr>
          <p:cNvSpPr txBox="1"/>
          <p:nvPr/>
        </p:nvSpPr>
        <p:spPr>
          <a:xfrm>
            <a:off x="2440808" y="472625"/>
            <a:ext cx="4262384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MAPA DE PROCESOS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6A84281-4F73-46AA-9829-F3D6D93A941B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2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F75297FF-F797-4EEB-AE1E-E76B1E691734}"/>
              </a:ext>
            </a:extLst>
          </p:cNvPr>
          <p:cNvSpPr txBox="1"/>
          <p:nvPr/>
        </p:nvSpPr>
        <p:spPr>
          <a:xfrm>
            <a:off x="809605" y="4845343"/>
            <a:ext cx="2257850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8F483E-6C98-20AC-FBC0-25CA2116B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676" y="1157964"/>
            <a:ext cx="5596647" cy="30002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8719C24-F381-5685-9F07-AE8FB55DD953}"/>
              </a:ext>
            </a:extLst>
          </p:cNvPr>
          <p:cNvSpPr txBox="1"/>
          <p:nvPr/>
        </p:nvSpPr>
        <p:spPr>
          <a:xfrm>
            <a:off x="1260907" y="4177621"/>
            <a:ext cx="1179901" cy="369332"/>
          </a:xfrm>
          <a:prstGeom prst="rect">
            <a:avLst/>
          </a:prstGeom>
          <a:noFill/>
          <a:ln>
            <a:solidFill>
              <a:srgbClr val="532963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16 Macroprocesos</a:t>
            </a:r>
          </a:p>
          <a:p>
            <a:r>
              <a:rPr lang="es-ES" sz="900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65 Procesos</a:t>
            </a:r>
            <a:endParaRPr lang="es-CO" sz="9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EC6F3-F8B0-4868-2226-230185663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DAE7B24-B232-99C3-A22D-24F9583C5661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8FCB162-E8FB-1167-FB23-D496F36E9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B97737C9-BBC2-4277-B37B-D9B625E2E232}"/>
              </a:ext>
            </a:extLst>
          </p:cNvPr>
          <p:cNvSpPr txBox="1"/>
          <p:nvPr/>
        </p:nvSpPr>
        <p:spPr>
          <a:xfrm>
            <a:off x="2052880" y="556328"/>
            <a:ext cx="5536771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ESTRATÉGICOS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80F8C54A-F252-586D-D289-A5C9590C9110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3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0547777C-6305-A052-FC86-755F7F8804AF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C5024B-5447-A82A-E75B-B4FB7E17633E}"/>
              </a:ext>
            </a:extLst>
          </p:cNvPr>
          <p:cNvSpPr txBox="1"/>
          <p:nvPr/>
        </p:nvSpPr>
        <p:spPr>
          <a:xfrm>
            <a:off x="3812319" y="4243070"/>
            <a:ext cx="1519360" cy="230832"/>
          </a:xfrm>
          <a:prstGeom prst="rect">
            <a:avLst/>
          </a:prstGeom>
          <a:noFill/>
          <a:ln>
            <a:solidFill>
              <a:srgbClr val="532963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15 Procesos Estratégicos</a:t>
            </a:r>
            <a:endParaRPr lang="es-CO" sz="9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F98736-BCD3-98BE-65C7-5998A14915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883"/>
          <a:stretch/>
        </p:blipFill>
        <p:spPr>
          <a:xfrm>
            <a:off x="1575818" y="1131484"/>
            <a:ext cx="5992363" cy="297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4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838A9-D6FB-4A8C-CF67-D6C4C0A96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23C2AAD8-CBDD-EE34-D827-B681CB62BA68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38DE1D8-DCE0-8C45-96A5-E03BDAE23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7FDA8288-C136-33F6-8C6C-D68F9C4F65C6}"/>
              </a:ext>
            </a:extLst>
          </p:cNvPr>
          <p:cNvSpPr txBox="1"/>
          <p:nvPr/>
        </p:nvSpPr>
        <p:spPr>
          <a:xfrm>
            <a:off x="2052879" y="525134"/>
            <a:ext cx="5038238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MISIONALES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CEBBE2F-DBFF-64AD-FFFA-8CB5C35E4172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4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16D1B4DD-FD98-5F8A-DBD6-D9EBBFB4662D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2C55E4-057A-2596-C474-3A8B5BE8407E}"/>
              </a:ext>
            </a:extLst>
          </p:cNvPr>
          <p:cNvSpPr txBox="1"/>
          <p:nvPr/>
        </p:nvSpPr>
        <p:spPr>
          <a:xfrm>
            <a:off x="3858175" y="4247792"/>
            <a:ext cx="1427647" cy="230832"/>
          </a:xfrm>
          <a:prstGeom prst="rect">
            <a:avLst/>
          </a:prstGeom>
          <a:noFill/>
          <a:ln>
            <a:solidFill>
              <a:srgbClr val="60B13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60B13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23 Procesos Misionales</a:t>
            </a:r>
            <a:endParaRPr lang="es-CO" sz="900" dirty="0">
              <a:solidFill>
                <a:srgbClr val="60B13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580222A-8BB1-E1EA-3CD6-D7E8C7230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54" y="1096445"/>
            <a:ext cx="6361891" cy="30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0CDA5-9EFB-C5EF-12C0-1E4A730B8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EF49B9AF-EA6B-0A99-ACD6-B27ADF64466E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84256AE7-C7E3-0755-2421-5BEAB254E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9C2FD44B-39AC-AABA-DED3-1411E5AB5137}"/>
              </a:ext>
            </a:extLst>
          </p:cNvPr>
          <p:cNvSpPr txBox="1"/>
          <p:nvPr/>
        </p:nvSpPr>
        <p:spPr>
          <a:xfrm>
            <a:off x="2313369" y="525134"/>
            <a:ext cx="4517261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DE APOYO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4E69F9B-8736-04E9-2EC2-D57403D6E9C4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5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C8C95F85-9D2B-5045-49CC-F05AF4EFFDB0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746D85-2036-26E4-A3D5-4E562C6795F2}"/>
              </a:ext>
            </a:extLst>
          </p:cNvPr>
          <p:cNvSpPr txBox="1"/>
          <p:nvPr/>
        </p:nvSpPr>
        <p:spPr>
          <a:xfrm>
            <a:off x="3858175" y="4247792"/>
            <a:ext cx="1368821" cy="230832"/>
          </a:xfrm>
          <a:prstGeom prst="rect">
            <a:avLst/>
          </a:prstGeom>
          <a:noFill/>
          <a:ln>
            <a:solidFill>
              <a:srgbClr val="E63992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E6399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26 Procesos de Apoyo</a:t>
            </a:r>
            <a:endParaRPr lang="es-CO" sz="900" dirty="0">
              <a:solidFill>
                <a:srgbClr val="E6399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ADADF8-6396-7DB7-F6A6-542BEAC3F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216" y="1041576"/>
            <a:ext cx="6289567" cy="31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2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D0DA4-F500-A65B-A7E8-EE1219E47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E66F017-986E-2BEB-EAFF-FD404B74ACAC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67DDE89-E76A-49C5-5702-17A01AD1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A6F0E683-2A1F-AECA-0CC8-94B7A75F5C4A}"/>
              </a:ext>
            </a:extLst>
          </p:cNvPr>
          <p:cNvSpPr txBox="1"/>
          <p:nvPr/>
        </p:nvSpPr>
        <p:spPr>
          <a:xfrm>
            <a:off x="1689800" y="643971"/>
            <a:ext cx="5764398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DE EVALUACIÓN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8EFF3A4A-9305-0BD5-98E2-BABE054662BD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6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860CACA8-FAB7-663C-ECF2-E7A90F5EC153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FBCC3F-4B48-03F2-DF5A-FE7C1308E5AB}"/>
              </a:ext>
            </a:extLst>
          </p:cNvPr>
          <p:cNvSpPr txBox="1"/>
          <p:nvPr/>
        </p:nvSpPr>
        <p:spPr>
          <a:xfrm>
            <a:off x="3827716" y="3015622"/>
            <a:ext cx="1488565" cy="230832"/>
          </a:xfrm>
          <a:prstGeom prst="rect">
            <a:avLst/>
          </a:prstGeom>
          <a:noFill/>
          <a:ln>
            <a:solidFill>
              <a:srgbClr val="9B4CBA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9B4CB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 Proceso de Evaluación</a:t>
            </a:r>
            <a:endParaRPr lang="es-CO" sz="900" dirty="0">
              <a:solidFill>
                <a:srgbClr val="9B4CB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4D1E10-34F8-C731-7499-3C1AEF6CF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714" y="2019054"/>
            <a:ext cx="6718570" cy="59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5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E4ECB56C-4489-4048-8AC4-A928ADD11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8890" y="-83157"/>
            <a:ext cx="9414316" cy="53168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50F66A-8A2D-22E2-73DB-07ED74B77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713" y="-83158"/>
            <a:ext cx="9405139" cy="539602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60A7B51B-E0DC-4BCA-8F32-87F48CA88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024" y="3898055"/>
            <a:ext cx="1291197" cy="113674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3ED2D93-427F-45F5-A9FB-E0157640095A}"/>
              </a:ext>
            </a:extLst>
          </p:cNvPr>
          <p:cNvSpPr txBox="1"/>
          <p:nvPr/>
        </p:nvSpPr>
        <p:spPr>
          <a:xfrm>
            <a:off x="4572000" y="2068660"/>
            <a:ext cx="3375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Bogotá: (+57) 601 348 75 55</a:t>
            </a:r>
          </a:p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PBX Bogotá: (+57) 601 348 5757 </a:t>
            </a:r>
          </a:p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Línea Nacional: 01 8000 91 0554</a:t>
            </a:r>
            <a:endParaRPr lang="es-CO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C200516-EDC1-4DB7-97C2-4EF4B522AB82}"/>
              </a:ext>
            </a:extLst>
          </p:cNvPr>
          <p:cNvCxnSpPr/>
          <p:nvPr/>
        </p:nvCxnSpPr>
        <p:spPr>
          <a:xfrm>
            <a:off x="4504764" y="2068660"/>
            <a:ext cx="0" cy="571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2A09764-9BA2-41C0-895B-18532E441F8F}"/>
              </a:ext>
            </a:extLst>
          </p:cNvPr>
          <p:cNvSpPr txBox="1"/>
          <p:nvPr/>
        </p:nvSpPr>
        <p:spPr>
          <a:xfrm>
            <a:off x="2923478" y="2143012"/>
            <a:ext cx="1648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CONTÁCTENOS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C7D65F2-FD41-4EBA-B91F-7A3DC9333C36}"/>
              </a:ext>
            </a:extLst>
          </p:cNvPr>
          <p:cNvSpPr txBox="1"/>
          <p:nvPr/>
        </p:nvSpPr>
        <p:spPr>
          <a:xfrm>
            <a:off x="2923478" y="2321088"/>
            <a:ext cx="168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desde su celular</a:t>
            </a:r>
            <a:endParaRPr lang="es-C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0AAD3593-28B1-4FA8-A4CB-1553B7B3F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32214" y="2195737"/>
            <a:ext cx="729114" cy="35279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C7B1EF6-A1A5-4466-BAB8-B9F3ACADC31B}"/>
              </a:ext>
            </a:extLst>
          </p:cNvPr>
          <p:cNvSpPr txBox="1"/>
          <p:nvPr/>
        </p:nvSpPr>
        <p:spPr>
          <a:xfrm>
            <a:off x="1954405" y="3088293"/>
            <a:ext cx="552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pc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www.previsora.gov.co</a:t>
            </a:r>
            <a:endParaRPr lang="es-CO" b="1" spc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66FF1154-9DA2-4B60-84BE-8EF901C633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2589" y="991572"/>
            <a:ext cx="4324350" cy="676275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B650F197-9A79-4439-A56A-AD4EBB7B49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1166" y="3790153"/>
            <a:ext cx="6907675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710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f692e2-7f23-4b51-918d-31b649eae9bb">
      <Terms xmlns="http://schemas.microsoft.com/office/infopath/2007/PartnerControls"/>
    </lcf76f155ced4ddcb4097134ff3c332f>
    <TaxCatchAll xmlns="e6cd777c-5c62-468f-8590-df061bf39fc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9BB54355EBC0479588B58EF1646E9D" ma:contentTypeVersion="17" ma:contentTypeDescription="Create a new document." ma:contentTypeScope="" ma:versionID="ff3320e4bf615613143c15a321247c10">
  <xsd:schema xmlns:xsd="http://www.w3.org/2001/XMLSchema" xmlns:xs="http://www.w3.org/2001/XMLSchema" xmlns:p="http://schemas.microsoft.com/office/2006/metadata/properties" xmlns:ns2="c8f692e2-7f23-4b51-918d-31b649eae9bb" xmlns:ns3="e6cd777c-5c62-468f-8590-df061bf39fc1" targetNamespace="http://schemas.microsoft.com/office/2006/metadata/properties" ma:root="true" ma:fieldsID="2427ac3e67c85f86cdab26369647a53e" ns2:_="" ns3:_="">
    <xsd:import namespace="c8f692e2-7f23-4b51-918d-31b649eae9bb"/>
    <xsd:import namespace="e6cd777c-5c62-468f-8590-df061bf39f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692e2-7f23-4b51-918d-31b649eae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29cd154-1d01-418b-abbd-4d33b5eb1c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d777c-5c62-468f-8590-df061bf39f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088b56-7797-45fb-887d-01e35945cbb8}" ma:internalName="TaxCatchAll" ma:showField="CatchAllData" ma:web="e6cd777c-5c62-468f-8590-df061bf39f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067195-DAEB-41CC-98EF-27ACB6F32CC4}">
  <ds:schemaRefs>
    <ds:schemaRef ds:uri="http://schemas.microsoft.com/office/2006/metadata/properties"/>
    <ds:schemaRef ds:uri="http://schemas.microsoft.com/office/infopath/2007/PartnerControls"/>
    <ds:schemaRef ds:uri="c8f692e2-7f23-4b51-918d-31b649eae9bb"/>
    <ds:schemaRef ds:uri="e6cd777c-5c62-468f-8590-df061bf39fc1"/>
  </ds:schemaRefs>
</ds:datastoreItem>
</file>

<file path=customXml/itemProps2.xml><?xml version="1.0" encoding="utf-8"?>
<ds:datastoreItem xmlns:ds="http://schemas.openxmlformats.org/officeDocument/2006/customXml" ds:itemID="{E4F6EB00-DECF-41D4-B0D3-9FC853297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f692e2-7f23-4b51-918d-31b649eae9bb"/>
    <ds:schemaRef ds:uri="e6cd777c-5c62-468f-8590-df061bf39f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54BAD9-46CA-4864-8B92-CDD42ED3E2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167</Words>
  <Application>Microsoft Office PowerPoint</Application>
  <PresentationFormat>Presentación en pantalla (16:9)</PresentationFormat>
  <Paragraphs>38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Noto Sans</vt:lpstr>
      <vt:lpstr>Verdana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DIEGO ALEJANDRO ORDUZ</cp:lastModifiedBy>
  <cp:revision>46</cp:revision>
  <dcterms:modified xsi:type="dcterms:W3CDTF">2025-11-04T21:28:29Z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9f3886-688c-41ec-beb5-f6c446299e5f_Enabled">
    <vt:lpwstr>true</vt:lpwstr>
  </property>
  <property fmtid="{D5CDD505-2E9C-101B-9397-08002B2CF9AE}" pid="3" name="MSIP_Label_1f9f3886-688c-41ec-beb5-f6c446299e5f_SetDate">
    <vt:lpwstr>2024-01-22T16:36:53Z</vt:lpwstr>
  </property>
  <property fmtid="{D5CDD505-2E9C-101B-9397-08002B2CF9AE}" pid="4" name="MSIP_Label_1f9f3886-688c-41ec-beb5-f6c446299e5f_Method">
    <vt:lpwstr>Standard</vt:lpwstr>
  </property>
  <property fmtid="{D5CDD505-2E9C-101B-9397-08002B2CF9AE}" pid="5" name="MSIP_Label_1f9f3886-688c-41ec-beb5-f6c446299e5f_Name">
    <vt:lpwstr>Interno - Acceso abierto (No Cifrado)</vt:lpwstr>
  </property>
  <property fmtid="{D5CDD505-2E9C-101B-9397-08002B2CF9AE}" pid="6" name="MSIP_Label_1f9f3886-688c-41ec-beb5-f6c446299e5f_SiteId">
    <vt:lpwstr>73e84937-70de-4ceb-8f14-b8f9ab356f6e</vt:lpwstr>
  </property>
  <property fmtid="{D5CDD505-2E9C-101B-9397-08002B2CF9AE}" pid="7" name="MSIP_Label_1f9f3886-688c-41ec-beb5-f6c446299e5f_ActionId">
    <vt:lpwstr>e8f93a37-3bc7-4c5d-a267-6b1d16bdc8c0</vt:lpwstr>
  </property>
  <property fmtid="{D5CDD505-2E9C-101B-9397-08002B2CF9AE}" pid="8" name="MSIP_Label_1f9f3886-688c-41ec-beb5-f6c446299e5f_ContentBits">
    <vt:lpwstr>2</vt:lpwstr>
  </property>
  <property fmtid="{D5CDD505-2E9C-101B-9397-08002B2CF9AE}" pid="9" name="ClassificationContentMarkingFooterLocations">
    <vt:lpwstr>Simple Light:3</vt:lpwstr>
  </property>
  <property fmtid="{D5CDD505-2E9C-101B-9397-08002B2CF9AE}" pid="10" name="ClassificationContentMarkingFooterText">
    <vt:lpwstr>DOCUMENTO DE USO INTERNO</vt:lpwstr>
  </property>
  <property fmtid="{D5CDD505-2E9C-101B-9397-08002B2CF9AE}" pid="11" name="ContentTypeId">
    <vt:lpwstr>0x010100849BB54355EBC0479588B58EF1646E9D</vt:lpwstr>
  </property>
</Properties>
</file>