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9"/>
  </p:notesMasterIdLst>
  <p:sldIdLst>
    <p:sldId id="296" r:id="rId5"/>
    <p:sldId id="290" r:id="rId6"/>
    <p:sldId id="282" r:id="rId7"/>
    <p:sldId id="28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963"/>
    <a:srgbClr val="666666"/>
    <a:srgbClr val="94D850"/>
    <a:srgbClr val="E63992"/>
    <a:srgbClr val="9B4CBA"/>
    <a:srgbClr val="95E069"/>
    <a:srgbClr val="60B131"/>
    <a:srgbClr val="C3FF9C"/>
    <a:srgbClr val="085C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 snapToGrid="0">
      <p:cViewPr varScale="1">
        <p:scale>
          <a:sx n="84" d="100"/>
          <a:sy n="84" d="100"/>
        </p:scale>
        <p:origin x="70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ESTEBAN TENORIO CELIS" userId="a4174ddd-50d9-4fdf-bcfa-4e36f1fa3232" providerId="ADAL" clId="{27EFDC52-58A1-415E-BA41-B5635E318688}"/>
    <pc:docChg chg="delSld">
      <pc:chgData name="CESAR ESTEBAN TENORIO CELIS" userId="a4174ddd-50d9-4fdf-bcfa-4e36f1fa3232" providerId="ADAL" clId="{27EFDC52-58A1-415E-BA41-B5635E318688}" dt="2024-02-28T18:48:03.975" v="8" actId="47"/>
      <pc:docMkLst>
        <pc:docMk/>
      </pc:docMkLst>
      <pc:sldChg chg="del">
        <pc:chgData name="CESAR ESTEBAN TENORIO CELIS" userId="a4174ddd-50d9-4fdf-bcfa-4e36f1fa3232" providerId="ADAL" clId="{27EFDC52-58A1-415E-BA41-B5635E318688}" dt="2024-02-28T18:47:34.161" v="2" actId="47"/>
        <pc:sldMkLst>
          <pc:docMk/>
          <pc:sldMk cId="0" sldId="256"/>
        </pc:sldMkLst>
      </pc:sldChg>
      <pc:sldChg chg="del">
        <pc:chgData name="CESAR ESTEBAN TENORIO CELIS" userId="a4174ddd-50d9-4fdf-bcfa-4e36f1fa3232" providerId="ADAL" clId="{27EFDC52-58A1-415E-BA41-B5635E318688}" dt="2024-02-28T18:47:34.161" v="2" actId="47"/>
        <pc:sldMkLst>
          <pc:docMk/>
          <pc:sldMk cId="2499679260" sldId="257"/>
        </pc:sldMkLst>
      </pc:sldChg>
      <pc:sldChg chg="del">
        <pc:chgData name="CESAR ESTEBAN TENORIO CELIS" userId="a4174ddd-50d9-4fdf-bcfa-4e36f1fa3232" providerId="ADAL" clId="{27EFDC52-58A1-415E-BA41-B5635E318688}" dt="2024-02-28T18:47:37.685" v="4" actId="47"/>
        <pc:sldMkLst>
          <pc:docMk/>
          <pc:sldMk cId="4271680" sldId="258"/>
        </pc:sldMkLst>
      </pc:sldChg>
      <pc:sldChg chg="del">
        <pc:chgData name="CESAR ESTEBAN TENORIO CELIS" userId="a4174ddd-50d9-4fdf-bcfa-4e36f1fa3232" providerId="ADAL" clId="{27EFDC52-58A1-415E-BA41-B5635E318688}" dt="2024-02-28T18:47:36.171" v="3" actId="47"/>
        <pc:sldMkLst>
          <pc:docMk/>
          <pc:sldMk cId="3098658453" sldId="259"/>
        </pc:sldMkLst>
      </pc:sldChg>
      <pc:sldChg chg="del">
        <pc:chgData name="CESAR ESTEBAN TENORIO CELIS" userId="a4174ddd-50d9-4fdf-bcfa-4e36f1fa3232" providerId="ADAL" clId="{27EFDC52-58A1-415E-BA41-B5635E318688}" dt="2024-02-28T18:47:53.289" v="6" actId="47"/>
        <pc:sldMkLst>
          <pc:docMk/>
          <pc:sldMk cId="1255271069" sldId="260"/>
        </pc:sldMkLst>
      </pc:sldChg>
      <pc:sldChg chg="del">
        <pc:chgData name="CESAR ESTEBAN TENORIO CELIS" userId="a4174ddd-50d9-4fdf-bcfa-4e36f1fa3232" providerId="ADAL" clId="{27EFDC52-58A1-415E-BA41-B5635E318688}" dt="2024-02-28T18:47:53.289" v="6" actId="47"/>
        <pc:sldMkLst>
          <pc:docMk/>
          <pc:sldMk cId="1292628596" sldId="269"/>
        </pc:sldMkLst>
      </pc:sldChg>
      <pc:sldChg chg="del">
        <pc:chgData name="CESAR ESTEBAN TENORIO CELIS" userId="a4174ddd-50d9-4fdf-bcfa-4e36f1fa3232" providerId="ADAL" clId="{27EFDC52-58A1-415E-BA41-B5635E318688}" dt="2024-02-28T18:47:34.161" v="2" actId="47"/>
        <pc:sldMkLst>
          <pc:docMk/>
          <pc:sldMk cId="976063096" sldId="270"/>
        </pc:sldMkLst>
      </pc:sldChg>
      <pc:sldChg chg="del">
        <pc:chgData name="CESAR ESTEBAN TENORIO CELIS" userId="a4174ddd-50d9-4fdf-bcfa-4e36f1fa3232" providerId="ADAL" clId="{27EFDC52-58A1-415E-BA41-B5635E318688}" dt="2024-02-28T18:47:25.465" v="1" actId="47"/>
        <pc:sldMkLst>
          <pc:docMk/>
          <pc:sldMk cId="3727235277" sldId="276"/>
        </pc:sldMkLst>
      </pc:sldChg>
      <pc:sldChg chg="del">
        <pc:chgData name="CESAR ESTEBAN TENORIO CELIS" userId="a4174ddd-50d9-4fdf-bcfa-4e36f1fa3232" providerId="ADAL" clId="{27EFDC52-58A1-415E-BA41-B5635E318688}" dt="2024-02-28T18:47:25.465" v="1" actId="47"/>
        <pc:sldMkLst>
          <pc:docMk/>
          <pc:sldMk cId="1799243061" sldId="277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2750971352" sldId="278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1460980502" sldId="279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306023879" sldId="280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88115001" sldId="281"/>
        </pc:sldMkLst>
      </pc:sldChg>
      <pc:sldChg chg="del">
        <pc:chgData name="CESAR ESTEBAN TENORIO CELIS" userId="a4174ddd-50d9-4fdf-bcfa-4e36f1fa3232" providerId="ADAL" clId="{27EFDC52-58A1-415E-BA41-B5635E318688}" dt="2024-02-28T18:47:49.983" v="5" actId="47"/>
        <pc:sldMkLst>
          <pc:docMk/>
          <pc:sldMk cId="1137625193" sldId="284"/>
        </pc:sldMkLst>
      </pc:sldChg>
      <pc:sldChg chg="del">
        <pc:chgData name="CESAR ESTEBAN TENORIO CELIS" userId="a4174ddd-50d9-4fdf-bcfa-4e36f1fa3232" providerId="ADAL" clId="{27EFDC52-58A1-415E-BA41-B5635E318688}" dt="2024-02-28T18:47:55.106" v="7" actId="47"/>
        <pc:sldMkLst>
          <pc:docMk/>
          <pc:sldMk cId="3218577697" sldId="285"/>
        </pc:sldMkLst>
      </pc:sldChg>
      <pc:sldChg chg="del">
        <pc:chgData name="CESAR ESTEBAN TENORIO CELIS" userId="a4174ddd-50d9-4fdf-bcfa-4e36f1fa3232" providerId="ADAL" clId="{27EFDC52-58A1-415E-BA41-B5635E318688}" dt="2024-02-28T18:47:34.161" v="2" actId="47"/>
        <pc:sldMkLst>
          <pc:docMk/>
          <pc:sldMk cId="1084867882" sldId="286"/>
        </pc:sldMkLst>
      </pc:sldChg>
      <pc:sldChg chg="del">
        <pc:chgData name="CESAR ESTEBAN TENORIO CELIS" userId="a4174ddd-50d9-4fdf-bcfa-4e36f1fa3232" providerId="ADAL" clId="{27EFDC52-58A1-415E-BA41-B5635E318688}" dt="2024-02-28T18:48:03.975" v="8" actId="47"/>
        <pc:sldMkLst>
          <pc:docMk/>
          <pc:sldMk cId="2211288377" sldId="287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1109923972" sldId="288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631340226" sldId="289"/>
        </pc:sldMkLst>
      </pc:sldChg>
      <pc:sldChg chg="del">
        <pc:chgData name="CESAR ESTEBAN TENORIO CELIS" userId="a4174ddd-50d9-4fdf-bcfa-4e36f1fa3232" providerId="ADAL" clId="{27EFDC52-58A1-415E-BA41-B5635E318688}" dt="2024-02-28T18:47:49.983" v="5" actId="47"/>
        <pc:sldMkLst>
          <pc:docMk/>
          <pc:sldMk cId="1915659741" sldId="291"/>
        </pc:sldMkLst>
      </pc:sldChg>
      <pc:sldChg chg="del">
        <pc:chgData name="CESAR ESTEBAN TENORIO CELIS" userId="a4174ddd-50d9-4fdf-bcfa-4e36f1fa3232" providerId="ADAL" clId="{27EFDC52-58A1-415E-BA41-B5635E318688}" dt="2024-02-28T18:47:34.161" v="2" actId="47"/>
        <pc:sldMkLst>
          <pc:docMk/>
          <pc:sldMk cId="3779492463" sldId="292"/>
        </pc:sldMkLst>
      </pc:sldChg>
      <pc:sldChg chg="del">
        <pc:chgData name="CESAR ESTEBAN TENORIO CELIS" userId="a4174ddd-50d9-4fdf-bcfa-4e36f1fa3232" providerId="ADAL" clId="{27EFDC52-58A1-415E-BA41-B5635E318688}" dt="2024-02-28T18:48:03.975" v="8" actId="47"/>
        <pc:sldMkLst>
          <pc:docMk/>
          <pc:sldMk cId="2783267358" sldId="293"/>
        </pc:sldMkLst>
      </pc:sldChg>
      <pc:sldChg chg="del">
        <pc:chgData name="CESAR ESTEBAN TENORIO CELIS" userId="a4174ddd-50d9-4fdf-bcfa-4e36f1fa3232" providerId="ADAL" clId="{27EFDC52-58A1-415E-BA41-B5635E318688}" dt="2024-02-28T18:47:25.465" v="1" actId="47"/>
        <pc:sldMkLst>
          <pc:docMk/>
          <pc:sldMk cId="646474371" sldId="294"/>
        </pc:sldMkLst>
      </pc:sldChg>
      <pc:sldChg chg="del">
        <pc:chgData name="CESAR ESTEBAN TENORIO CELIS" userId="a4174ddd-50d9-4fdf-bcfa-4e36f1fa3232" providerId="ADAL" clId="{27EFDC52-58A1-415E-BA41-B5635E318688}" dt="2024-02-28T18:47:18.816" v="0" actId="47"/>
        <pc:sldMkLst>
          <pc:docMk/>
          <pc:sldMk cId="237816407" sldId="295"/>
        </pc:sldMkLst>
      </pc:sldChg>
      <pc:sldChg chg="del">
        <pc:chgData name="CESAR ESTEBAN TENORIO CELIS" userId="a4174ddd-50d9-4fdf-bcfa-4e36f1fa3232" providerId="ADAL" clId="{27EFDC52-58A1-415E-BA41-B5635E318688}" dt="2024-02-28T18:47:49.983" v="5" actId="47"/>
        <pc:sldMkLst>
          <pc:docMk/>
          <pc:sldMk cId="1964104667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7184D5B1-A3FB-0446-2D24-38097BE33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C1870821-3A4A-EDE3-062A-A47358D4A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>
            <a:extLst>
              <a:ext uri="{FF2B5EF4-FFF2-40B4-BE49-F238E27FC236}">
                <a16:creationId xmlns:a16="http://schemas.microsoft.com/office/drawing/2014/main" id="{D8307197-EBEB-3568-7428-A69BD2274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13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817AA1-9315-46CA-9DB3-D6084C9DB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86683"/>
            <a:ext cx="9144000" cy="5064369"/>
          </a:xfrm>
          <a:prstGeom prst="rect">
            <a:avLst/>
          </a:prstGeom>
        </p:spPr>
      </p:pic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C576F1A8-0BF7-41D7-85AA-E019BC4F47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608" y="4860017"/>
            <a:ext cx="5924550" cy="1564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4">
            <a:extLst>
              <a:ext uri="{FF2B5EF4-FFF2-40B4-BE49-F238E27FC236}">
                <a16:creationId xmlns:a16="http://schemas.microsoft.com/office/drawing/2014/main" id="{8A8B1ADB-363E-4526-A498-6C0DC2125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72" y="-59279"/>
            <a:ext cx="9312384" cy="5260501"/>
          </a:xfrm>
          <a:custGeom>
            <a:avLst/>
            <a:gdLst>
              <a:gd name="connsiteX0" fmla="*/ -1046 w 9312384"/>
              <a:gd name="connsiteY0" fmla="*/ -591 h 5260501"/>
              <a:gd name="connsiteX1" fmla="*/ 9311338 w 9312384"/>
              <a:gd name="connsiteY1" fmla="*/ -591 h 5260501"/>
              <a:gd name="connsiteX2" fmla="*/ 9311338 w 9312384"/>
              <a:gd name="connsiteY2" fmla="*/ 5259911 h 5260501"/>
              <a:gd name="connsiteX3" fmla="*/ -1046 w 9312384"/>
              <a:gd name="connsiteY3" fmla="*/ 5259911 h 526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2384" h="5260501">
                <a:moveTo>
                  <a:pt x="-1046" y="-591"/>
                </a:moveTo>
                <a:lnTo>
                  <a:pt x="9311338" y="-591"/>
                </a:lnTo>
                <a:lnTo>
                  <a:pt x="9311338" y="5259911"/>
                </a:lnTo>
                <a:lnTo>
                  <a:pt x="-1046" y="5259911"/>
                </a:lnTo>
                <a:close/>
              </a:path>
            </a:pathLst>
          </a:cu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51637F-FD07-4417-9F78-33EFD7515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08" y="-113037"/>
            <a:ext cx="9452602" cy="53161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61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B84939A1-304C-16DB-2CCE-F99A9E3BF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FEC297F-36C3-D8DB-8B1C-09CAB035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13CE12B3-DDDD-44AA-DA82-49E87EADFE66}"/>
              </a:ext>
            </a:extLst>
          </p:cNvPr>
          <p:cNvSpPr txBox="1"/>
          <p:nvPr/>
        </p:nvSpPr>
        <p:spPr>
          <a:xfrm>
            <a:off x="596894" y="1767008"/>
            <a:ext cx="3151696" cy="47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400" b="1" dirty="0">
                <a:solidFill>
                  <a:srgbClr val="532963"/>
                </a:solidFill>
              </a:rPr>
              <a:t>COLABORACIÓN</a:t>
            </a: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7BC48BC2-393E-0105-3631-7B06BE7F8088}"/>
              </a:ext>
            </a:extLst>
          </p:cNvPr>
          <p:cNvSpPr txBox="1"/>
          <p:nvPr/>
        </p:nvSpPr>
        <p:spPr>
          <a:xfrm>
            <a:off x="598239" y="2087127"/>
            <a:ext cx="3151696" cy="31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E63992"/>
                </a:solidFill>
              </a:rPr>
              <a:t>e Innovación</a:t>
            </a:r>
            <a:endParaRPr lang="es-CO" sz="12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3B60854B-1CE2-196A-238F-1DD44F585AFF}"/>
              </a:ext>
            </a:extLst>
          </p:cNvPr>
          <p:cNvSpPr txBox="1"/>
          <p:nvPr/>
        </p:nvSpPr>
        <p:spPr>
          <a:xfrm>
            <a:off x="643959" y="2656073"/>
            <a:ext cx="2901174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200" dirty="0">
                <a:solidFill>
                  <a:srgbClr val="532963"/>
                </a:solidFill>
              </a:rPr>
              <a:t>Casa </a:t>
            </a:r>
            <a:r>
              <a:rPr sz="1200" dirty="0" err="1">
                <a:solidFill>
                  <a:srgbClr val="532963"/>
                </a:solidFill>
              </a:rPr>
              <a:t>Matriz</a:t>
            </a:r>
            <a:endParaRPr lang="es-CO" sz="1200" dirty="0">
              <a:solidFill>
                <a:srgbClr val="532963"/>
              </a:solidFill>
            </a:endParaRPr>
          </a:p>
          <a:p>
            <a:r>
              <a:rPr lang="es-CO" sz="1200" dirty="0">
                <a:solidFill>
                  <a:srgbClr val="532963"/>
                </a:solidFill>
              </a:rPr>
              <a:t>Febrero, 2024.</a:t>
            </a:r>
            <a:endParaRPr sz="12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9EEAB18-0843-D49C-35D5-3A0822A5A7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9A6A2730-4DAA-F59D-684C-E3B1EE98C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E985-5600-CE71-EAE1-E9F9BA5A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po de letra: Verdana…">
            <a:extLst>
              <a:ext uri="{FF2B5EF4-FFF2-40B4-BE49-F238E27FC236}">
                <a16:creationId xmlns:a16="http://schemas.microsoft.com/office/drawing/2014/main" id="{B786F689-581F-C160-6AFE-B6D64E2929A3}"/>
              </a:ext>
            </a:extLst>
          </p:cNvPr>
          <p:cNvSpPr txBox="1"/>
          <p:nvPr/>
        </p:nvSpPr>
        <p:spPr>
          <a:xfrm>
            <a:off x="1543619" y="2383880"/>
            <a:ext cx="2845501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dirty="0">
                <a:solidFill>
                  <a:schemeClr val="bg1">
                    <a:lumMod val="75000"/>
                  </a:schemeClr>
                </a:solidFill>
                <a:latin typeface="Verdana"/>
                <a:ea typeface="Verdana"/>
              </a:rPr>
              <a:t>Disponer canal electrónico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dirty="0">
                <a:solidFill>
                  <a:schemeClr val="bg1">
                    <a:lumMod val="75000"/>
                  </a:schemeClr>
                </a:solidFill>
                <a:latin typeface="Verdana"/>
                <a:ea typeface="Verdana"/>
              </a:rPr>
              <a:t>Convocatoria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dirty="0">
                <a:solidFill>
                  <a:schemeClr val="bg1">
                    <a:lumMod val="75000"/>
                  </a:schemeClr>
                </a:solidFill>
                <a:latin typeface="Verdana"/>
                <a:ea typeface="Verdana"/>
              </a:rPr>
              <a:t>Reto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dirty="0">
                <a:solidFill>
                  <a:schemeClr val="bg1">
                    <a:lumMod val="75000"/>
                  </a:schemeClr>
                </a:solidFill>
                <a:latin typeface="Verdana"/>
                <a:ea typeface="Verdana"/>
              </a:rPr>
              <a:t>Propuestas elegidas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1" dirty="0">
                <a:solidFill>
                  <a:srgbClr val="532963"/>
                </a:solidFill>
                <a:latin typeface="Verdana"/>
                <a:ea typeface="Verdana"/>
              </a:rPr>
              <a:t>Plan de trabajo</a:t>
            </a:r>
          </a:p>
          <a:p>
            <a:pPr marL="457200" indent="-457200" algn="just">
              <a:buClr>
                <a:srgbClr val="77C42E"/>
              </a:buClr>
              <a:buFont typeface="Arial" panose="020B0604020202020204" pitchFamily="34" charset="0"/>
              <a:buChar char="•"/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100" b="0" dirty="0">
                <a:solidFill>
                  <a:schemeClr val="bg1">
                    <a:lumMod val="75000"/>
                  </a:schemeClr>
                </a:solidFill>
              </a:rPr>
              <a:t>Prototipos</a:t>
            </a:r>
          </a:p>
        </p:txBody>
      </p:sp>
      <p:sp>
        <p:nvSpPr>
          <p:cNvPr id="6" name="Sepcs contenido">
            <a:extLst>
              <a:ext uri="{FF2B5EF4-FFF2-40B4-BE49-F238E27FC236}">
                <a16:creationId xmlns:a16="http://schemas.microsoft.com/office/drawing/2014/main" id="{C4FAB225-6A9F-6AA2-8020-BCD763271DCA}"/>
              </a:ext>
            </a:extLst>
          </p:cNvPr>
          <p:cNvSpPr txBox="1"/>
          <p:nvPr/>
        </p:nvSpPr>
        <p:spPr>
          <a:xfrm>
            <a:off x="1530172" y="1659762"/>
            <a:ext cx="21880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Contenido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A5A651-9B12-D268-5322-8175B631F57F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ACE4E29-C08F-C439-BAE3-8F38FB46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6E646F21-0228-EEB1-4FB4-147DC67F5047}"/>
              </a:ext>
            </a:extLst>
          </p:cNvPr>
          <p:cNvSpPr txBox="1">
            <a:spLocks/>
          </p:cNvSpPr>
          <p:nvPr/>
        </p:nvSpPr>
        <p:spPr>
          <a:xfrm>
            <a:off x="548371" y="4803552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9" name="Nombre del Área">
            <a:extLst>
              <a:ext uri="{FF2B5EF4-FFF2-40B4-BE49-F238E27FC236}">
                <a16:creationId xmlns:a16="http://schemas.microsoft.com/office/drawing/2014/main" id="{015A9501-CA7F-59C0-26D6-68B225E388B6}"/>
              </a:ext>
            </a:extLst>
          </p:cNvPr>
          <p:cNvSpPr txBox="1"/>
          <p:nvPr/>
        </p:nvSpPr>
        <p:spPr>
          <a:xfrm>
            <a:off x="809605" y="4752819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3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7DED1-D257-0F21-2874-1771C185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NTILLA PARA…">
            <a:extLst>
              <a:ext uri="{FF2B5EF4-FFF2-40B4-BE49-F238E27FC236}">
                <a16:creationId xmlns:a16="http://schemas.microsoft.com/office/drawing/2014/main" id="{11096037-0089-E349-ACB7-0B71B026B8D6}"/>
              </a:ext>
            </a:extLst>
          </p:cNvPr>
          <p:cNvSpPr txBox="1"/>
          <p:nvPr/>
        </p:nvSpPr>
        <p:spPr>
          <a:xfrm>
            <a:off x="1163706" y="1282484"/>
            <a:ext cx="6756613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4000" b="1" dirty="0">
                <a:solidFill>
                  <a:schemeClr val="bg1"/>
                </a:solidFill>
              </a:rPr>
              <a:t>PLAN DE TRABAJO</a:t>
            </a:r>
            <a:endParaRPr sz="4000" b="1" dirty="0">
              <a:solidFill>
                <a:schemeClr val="bg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C3DB09C-9840-FB98-7205-10C5ED7FC77A}"/>
              </a:ext>
            </a:extLst>
          </p:cNvPr>
          <p:cNvCxnSpPr/>
          <p:nvPr/>
        </p:nvCxnSpPr>
        <p:spPr>
          <a:xfrm>
            <a:off x="387186" y="4771432"/>
            <a:ext cx="3523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ACF11386-D69F-930E-0C6C-520D130D6A2B}"/>
              </a:ext>
            </a:extLst>
          </p:cNvPr>
          <p:cNvSpPr txBox="1">
            <a:spLocks/>
          </p:cNvSpPr>
          <p:nvPr/>
        </p:nvSpPr>
        <p:spPr>
          <a:xfrm>
            <a:off x="436033" y="4803552"/>
            <a:ext cx="31470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6" name="Nombre del Área">
            <a:extLst>
              <a:ext uri="{FF2B5EF4-FFF2-40B4-BE49-F238E27FC236}">
                <a16:creationId xmlns:a16="http://schemas.microsoft.com/office/drawing/2014/main" id="{5A21C362-D6DB-71E5-7A8C-741FC17F0860}"/>
              </a:ext>
            </a:extLst>
          </p:cNvPr>
          <p:cNvSpPr txBox="1"/>
          <p:nvPr/>
        </p:nvSpPr>
        <p:spPr>
          <a:xfrm>
            <a:off x="750737" y="4752819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2" name="Casa Matriz">
            <a:extLst>
              <a:ext uri="{FF2B5EF4-FFF2-40B4-BE49-F238E27FC236}">
                <a16:creationId xmlns:a16="http://schemas.microsoft.com/office/drawing/2014/main" id="{34C9ACA7-1C83-C502-6548-9116C7348BB9}"/>
              </a:ext>
            </a:extLst>
          </p:cNvPr>
          <p:cNvSpPr txBox="1"/>
          <p:nvPr/>
        </p:nvSpPr>
        <p:spPr>
          <a:xfrm>
            <a:off x="1193200" y="1879600"/>
            <a:ext cx="3980780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</a:rPr>
              <a:t>Participación ciudadana desde la Innovación Abierta</a:t>
            </a:r>
            <a:endParaRPr sz="1800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6F8953E-07E3-D4A8-5922-EDEAFA707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7433" y="1285948"/>
            <a:ext cx="1012886" cy="10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FA702-5D08-1B33-0BB9-34AE24774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99AD3FD-3BC1-26D2-919F-A0F5AACE2824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1CE1D99-B14F-BFFF-96AA-36AF61D69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226CEA51-91BF-BB23-2846-350A4A4C8D5C}"/>
              </a:ext>
            </a:extLst>
          </p:cNvPr>
          <p:cNvSpPr txBox="1"/>
          <p:nvPr/>
        </p:nvSpPr>
        <p:spPr>
          <a:xfrm>
            <a:off x="989655" y="935799"/>
            <a:ext cx="7164690" cy="54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600" b="1" dirty="0">
                <a:solidFill>
                  <a:srgbClr val="532963"/>
                </a:solidFill>
              </a:rPr>
              <a:t>PLAN DE TRABAJO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7" name="Sepcs contenido">
            <a:extLst>
              <a:ext uri="{FF2B5EF4-FFF2-40B4-BE49-F238E27FC236}">
                <a16:creationId xmlns:a16="http://schemas.microsoft.com/office/drawing/2014/main" id="{67E28F61-1735-70EA-99AB-839342024402}"/>
              </a:ext>
            </a:extLst>
          </p:cNvPr>
          <p:cNvSpPr txBox="1"/>
          <p:nvPr/>
        </p:nvSpPr>
        <p:spPr>
          <a:xfrm>
            <a:off x="989655" y="1396655"/>
            <a:ext cx="4554131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95E069"/>
                </a:solidFill>
              </a:rPr>
              <a:t>Colaboración e innovación abierta</a:t>
            </a:r>
            <a:endParaRPr sz="1800" b="1" dirty="0">
              <a:solidFill>
                <a:srgbClr val="95E069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C953F42E-E178-A596-3900-E0A9967B7080}"/>
              </a:ext>
            </a:extLst>
          </p:cNvPr>
          <p:cNvSpPr txBox="1">
            <a:spLocks/>
          </p:cNvSpPr>
          <p:nvPr/>
        </p:nvSpPr>
        <p:spPr>
          <a:xfrm>
            <a:off x="486833" y="4896076"/>
            <a:ext cx="322772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6BB9A8C-2A69-DEF6-460A-5EB5EC510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7436" y="962076"/>
            <a:ext cx="371057" cy="399600"/>
          </a:xfrm>
          <a:prstGeom prst="rect">
            <a:avLst/>
          </a:prstGeom>
        </p:spPr>
      </p:pic>
      <p:sp>
        <p:nvSpPr>
          <p:cNvPr id="5" name="Nombre del Área">
            <a:extLst>
              <a:ext uri="{FF2B5EF4-FFF2-40B4-BE49-F238E27FC236}">
                <a16:creationId xmlns:a16="http://schemas.microsoft.com/office/drawing/2014/main" id="{DE4E4591-6D70-70BA-9D30-3F318D2F44C4}"/>
              </a:ext>
            </a:extLst>
          </p:cNvPr>
          <p:cNvSpPr txBox="1"/>
          <p:nvPr/>
        </p:nvSpPr>
        <p:spPr>
          <a:xfrm>
            <a:off x="809605" y="4743739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DFB5F9-1677-51EA-BC09-3875B685A0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58" t="35344" r="7500" b="23581"/>
          <a:stretch/>
        </p:blipFill>
        <p:spPr>
          <a:xfrm>
            <a:off x="1097604" y="2075991"/>
            <a:ext cx="6407781" cy="2330003"/>
          </a:xfrm>
          <a:prstGeom prst="rect">
            <a:avLst/>
          </a:prstGeom>
          <a:ln>
            <a:solidFill>
              <a:srgbClr val="532963"/>
            </a:solidFill>
          </a:ln>
        </p:spPr>
      </p:pic>
    </p:spTree>
    <p:extLst>
      <p:ext uri="{BB962C8B-B14F-4D97-AF65-F5344CB8AC3E}">
        <p14:creationId xmlns:p14="http://schemas.microsoft.com/office/powerpoint/2010/main" val="23231231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b5bfc8-3b5c-405d-ada3-e8a0163fc5c3" xsi:nil="true"/>
    <lcf76f155ced4ddcb4097134ff3c332f xmlns="8ce6af14-2be2-4709-91b6-2f3a9cd289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892123CF4D7C4FB09AA48E94BB7538" ma:contentTypeVersion="18" ma:contentTypeDescription="Crear nuevo documento." ma:contentTypeScope="" ma:versionID="12ce0660831c993862c012daa017871e">
  <xsd:schema xmlns:xsd="http://www.w3.org/2001/XMLSchema" xmlns:xs="http://www.w3.org/2001/XMLSchema" xmlns:p="http://schemas.microsoft.com/office/2006/metadata/properties" xmlns:ns2="8ce6af14-2be2-4709-91b6-2f3a9cd28922" xmlns:ns3="97b5bfc8-3b5c-405d-ada3-e8a0163fc5c3" targetNamespace="http://schemas.microsoft.com/office/2006/metadata/properties" ma:root="true" ma:fieldsID="1e5af2bd6ae7608c24f97123a57ae4d3" ns2:_="" ns3:_="">
    <xsd:import namespace="8ce6af14-2be2-4709-91b6-2f3a9cd28922"/>
    <xsd:import namespace="97b5bfc8-3b5c-405d-ada3-e8a0163fc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6af14-2be2-4709-91b6-2f3a9cd28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5bfc8-3b5c-405d-ada3-e8a0163fc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35e35e-222c-4095-aabf-c0e43def0b8d}" ma:internalName="TaxCatchAll" ma:showField="CatchAllData" ma:web="97b5bfc8-3b5c-405d-ada3-e8a0163fc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5D20D-AD1E-4CAC-8974-BC4A5E648ABF}">
  <ds:schemaRefs>
    <ds:schemaRef ds:uri="http://purl.org/dc/elements/1.1/"/>
    <ds:schemaRef ds:uri="http://schemas.microsoft.com/office/2006/documentManagement/types"/>
    <ds:schemaRef ds:uri="97b5bfc8-3b5c-405d-ada3-e8a0163fc5c3"/>
    <ds:schemaRef ds:uri="http://schemas.microsoft.com/office/infopath/2007/PartnerControls"/>
    <ds:schemaRef ds:uri="8ce6af14-2be2-4709-91b6-2f3a9cd28922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C4F07F-4F28-449C-A44E-D63F7163F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e6af14-2be2-4709-91b6-2f3a9cd28922"/>
    <ds:schemaRef ds:uri="97b5bfc8-3b5c-405d-ada3-e8a0163fc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7C502-5E8D-42BF-8F37-A0C1AA15AA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73</Words>
  <Application>Microsoft Office PowerPoint</Application>
  <PresentationFormat>Presentación en pantalla (16:9)</PresentationFormat>
  <Paragraphs>23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CESAR ESTEBAN TENORIO CELIS</cp:lastModifiedBy>
  <cp:revision>45</cp:revision>
  <dcterms:modified xsi:type="dcterms:W3CDTF">2024-02-28T18:48:07Z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0x01010057892123CF4D7C4FB09AA48E94BB7538</vt:lpwstr>
  </property>
  <property fmtid="{D5CDD505-2E9C-101B-9397-08002B2CF9AE}" pid="12" name="MediaServiceImageTags">
    <vt:lpwstr/>
  </property>
</Properties>
</file>